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50" r:id="rId4"/>
  </p:sldMasterIdLst>
  <p:notesMasterIdLst>
    <p:notesMasterId r:id="rId6"/>
  </p:notesMasterIdLst>
  <p:sldIdLst>
    <p:sldId id="287" r:id="rId5"/>
  </p:sldIdLst>
  <p:sldSz cx="6858000" cy="9906000" type="A4"/>
  <p:notesSz cx="7099300" cy="10234613"/>
  <p:embeddedFontLst>
    <p:embeddedFont>
      <p:font typeface="Barlow" panose="00000500000000000000" pitchFamily="50" charset="0"/>
      <p:regular r:id="rId7"/>
      <p:bold r:id="rId8"/>
      <p:italic r:id="rId9"/>
      <p:boldItalic r:id="rId10"/>
    </p:embeddedFont>
    <p:embeddedFont>
      <p:font typeface="Calibri" panose="020F0502020204030204" pitchFamily="34" charset="0"/>
      <p:regular r:id="rId11"/>
      <p:bold r:id="rId12"/>
      <p:italic r:id="rId13"/>
      <p:boldItalic r:id="rId14"/>
    </p:embeddedFont>
    <p:embeddedFont>
      <p:font typeface="Garnett" panose="02010804040203040803" pitchFamily="2" charset="0"/>
      <p:bold r:id="rId15"/>
    </p:embeddedFont>
  </p:embeddedFontLst>
  <p:defaultTextStyle>
    <a:defPPr>
      <a:defRPr lang="nb-N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hristian Alexander Blakseth" initials="CAB" lastIdx="1" clrIdx="0">
    <p:extLst>
      <p:ext uri="{19B8F6BF-5375-455C-9EA6-DF929625EA0E}">
        <p15:presenceInfo xmlns:p15="http://schemas.microsoft.com/office/powerpoint/2012/main" userId="S::christian.blakseth@jernbanedirektoratet.no::637bfee3-3d81-4f21-b7f5-a95ec33a1891" providerId="AD"/>
      </p:ext>
    </p:extLst>
  </p:cmAuthor>
  <p:cmAuthor id="2" name="Håvard Espelund" initials="HE" lastIdx="3" clrIdx="1">
    <p:extLst>
      <p:ext uri="{19B8F6BF-5375-455C-9EA6-DF929625EA0E}">
        <p15:presenceInfo xmlns:p15="http://schemas.microsoft.com/office/powerpoint/2012/main" userId="S::havard.espelund@jernbanedirektoratet.no::8efd4da1-c16f-46bc-bda6-258df91d9823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F0002"/>
    <a:srgbClr val="969696"/>
    <a:srgbClr val="C3C3C3"/>
    <a:srgbClr val="555555"/>
    <a:srgbClr val="EA9100"/>
    <a:srgbClr val="DFDF00"/>
    <a:srgbClr val="F08CA0"/>
    <a:srgbClr val="B40000"/>
    <a:srgbClr val="28501E"/>
    <a:srgbClr val="F5FA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DE3313F-02A7-426B-B967-DBBFB813B0DF}" v="1" dt="2022-06-21T12:03:32.488"/>
    <p1510:client id="{C3DFAD32-FA98-41FA-9C19-4B3BEF2BB304}" v="2" dt="2022-06-21T12:17:18.10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–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Ingen stil, tabellrutenett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3" d="100"/>
          <a:sy n="73" d="100"/>
        </p:scale>
        <p:origin x="151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font" Target="fonts/font7.fntdata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microsoft.com/office/2016/11/relationships/changesInfo" Target="changesInfos/changesInfo1.xml"/><Relationship Id="rId7" Type="http://schemas.openxmlformats.org/officeDocument/2006/relationships/font" Target="fonts/font1.fntdata"/><Relationship Id="rId12" Type="http://schemas.openxmlformats.org/officeDocument/2006/relationships/font" Target="fonts/font6.fntdata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openxmlformats.org/officeDocument/2006/relationships/font" Target="fonts/font5.fntdata"/><Relationship Id="rId5" Type="http://schemas.openxmlformats.org/officeDocument/2006/relationships/slide" Target="slides/slide1.xml"/><Relationship Id="rId15" Type="http://schemas.openxmlformats.org/officeDocument/2006/relationships/font" Target="fonts/font9.fntdata"/><Relationship Id="rId10" Type="http://schemas.openxmlformats.org/officeDocument/2006/relationships/font" Target="fonts/font4.fntdata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font" Target="fonts/font3.fntdata"/><Relationship Id="rId14" Type="http://schemas.openxmlformats.org/officeDocument/2006/relationships/font" Target="fonts/font8.fntdata"/><Relationship Id="rId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åvard Espelund" userId="85a8a905-dc90-4457-94e0-a38755829bfc" providerId="ADAL" clId="{C3DFAD32-FA98-41FA-9C19-4B3BEF2BB304}"/>
    <pc:docChg chg="undo custSel delSld modSld">
      <pc:chgData name="Håvard Espelund" userId="85a8a905-dc90-4457-94e0-a38755829bfc" providerId="ADAL" clId="{C3DFAD32-FA98-41FA-9C19-4B3BEF2BB304}" dt="2022-06-21T12:34:29.062" v="1025" actId="404"/>
      <pc:docMkLst>
        <pc:docMk/>
      </pc:docMkLst>
      <pc:sldChg chg="addSp delSp modSp mod">
        <pc:chgData name="Håvard Espelund" userId="85a8a905-dc90-4457-94e0-a38755829bfc" providerId="ADAL" clId="{C3DFAD32-FA98-41FA-9C19-4B3BEF2BB304}" dt="2022-06-21T12:34:29.062" v="1025" actId="404"/>
        <pc:sldMkLst>
          <pc:docMk/>
          <pc:sldMk cId="4063859078" sldId="287"/>
        </pc:sldMkLst>
        <pc:spChg chg="add del mod">
          <ac:chgData name="Håvard Espelund" userId="85a8a905-dc90-4457-94e0-a38755829bfc" providerId="ADAL" clId="{C3DFAD32-FA98-41FA-9C19-4B3BEF2BB304}" dt="2022-06-21T12:17:18.101" v="8"/>
          <ac:spMkLst>
            <pc:docMk/>
            <pc:sldMk cId="4063859078" sldId="287"/>
            <ac:spMk id="3" creationId="{85BF22A8-BD4F-94CB-6D52-BF430C2B3808}"/>
          </ac:spMkLst>
        </pc:spChg>
        <pc:spChg chg="mod">
          <ac:chgData name="Håvard Espelund" userId="85a8a905-dc90-4457-94e0-a38755829bfc" providerId="ADAL" clId="{C3DFAD32-FA98-41FA-9C19-4B3BEF2BB304}" dt="2022-06-21T12:34:29.062" v="1025" actId="404"/>
          <ac:spMkLst>
            <pc:docMk/>
            <pc:sldMk cId="4063859078" sldId="287"/>
            <ac:spMk id="4" creationId="{3515B047-85D5-4649-A8E6-BD0F7A96E57B}"/>
          </ac:spMkLst>
        </pc:spChg>
        <pc:spChg chg="mod">
          <ac:chgData name="Håvard Espelund" userId="85a8a905-dc90-4457-94e0-a38755829bfc" providerId="ADAL" clId="{C3DFAD32-FA98-41FA-9C19-4B3BEF2BB304}" dt="2022-06-21T12:28:36.931" v="969" actId="20577"/>
          <ac:spMkLst>
            <pc:docMk/>
            <pc:sldMk cId="4063859078" sldId="287"/>
            <ac:spMk id="5" creationId="{A463805C-6A45-4B9C-B530-08DAD8042171}"/>
          </ac:spMkLst>
        </pc:spChg>
        <pc:spChg chg="add del mod">
          <ac:chgData name="Håvard Espelund" userId="85a8a905-dc90-4457-94e0-a38755829bfc" providerId="ADAL" clId="{C3DFAD32-FA98-41FA-9C19-4B3BEF2BB304}" dt="2022-06-21T12:17:18.101" v="8"/>
          <ac:spMkLst>
            <pc:docMk/>
            <pc:sldMk cId="4063859078" sldId="287"/>
            <ac:spMk id="6" creationId="{6A397E10-722F-9334-EE44-0B3A3E6DE17F}"/>
          </ac:spMkLst>
        </pc:spChg>
        <pc:picChg chg="del">
          <ac:chgData name="Håvard Espelund" userId="85a8a905-dc90-4457-94e0-a38755829bfc" providerId="ADAL" clId="{C3DFAD32-FA98-41FA-9C19-4B3BEF2BB304}" dt="2022-06-21T12:17:09.498" v="7" actId="478"/>
          <ac:picMkLst>
            <pc:docMk/>
            <pc:sldMk cId="4063859078" sldId="287"/>
            <ac:picMk id="2" creationId="{E8329705-15AD-FAD1-94C5-5EF1158AEEEA}"/>
          </ac:picMkLst>
        </pc:picChg>
      </pc:sldChg>
      <pc:sldChg chg="del">
        <pc:chgData name="Håvard Espelund" userId="85a8a905-dc90-4457-94e0-a38755829bfc" providerId="ADAL" clId="{C3DFAD32-FA98-41FA-9C19-4B3BEF2BB304}" dt="2022-06-21T12:17:03.147" v="0" actId="47"/>
        <pc:sldMkLst>
          <pc:docMk/>
          <pc:sldMk cId="1152060530" sldId="288"/>
        </pc:sldMkLst>
      </pc:sldChg>
      <pc:sldChg chg="del">
        <pc:chgData name="Håvard Espelund" userId="85a8a905-dc90-4457-94e0-a38755829bfc" providerId="ADAL" clId="{C3DFAD32-FA98-41FA-9C19-4B3BEF2BB304}" dt="2022-06-21T12:17:03.147" v="0" actId="47"/>
        <pc:sldMkLst>
          <pc:docMk/>
          <pc:sldMk cId="90776621" sldId="289"/>
        </pc:sldMkLst>
      </pc:sldChg>
      <pc:sldChg chg="del">
        <pc:chgData name="Håvard Espelund" userId="85a8a905-dc90-4457-94e0-a38755829bfc" providerId="ADAL" clId="{C3DFAD32-FA98-41FA-9C19-4B3BEF2BB304}" dt="2022-06-21T12:17:03.147" v="0" actId="47"/>
        <pc:sldMkLst>
          <pc:docMk/>
          <pc:sldMk cId="1645604629" sldId="290"/>
        </pc:sldMkLst>
      </pc:sldChg>
      <pc:sldChg chg="del">
        <pc:chgData name="Håvard Espelund" userId="85a8a905-dc90-4457-94e0-a38755829bfc" providerId="ADAL" clId="{C3DFAD32-FA98-41FA-9C19-4B3BEF2BB304}" dt="2022-06-21T12:17:03.147" v="0" actId="47"/>
        <pc:sldMkLst>
          <pc:docMk/>
          <pc:sldMk cId="3938171183" sldId="294"/>
        </pc:sldMkLst>
      </pc:sldChg>
      <pc:sldChg chg="del">
        <pc:chgData name="Håvard Espelund" userId="85a8a905-dc90-4457-94e0-a38755829bfc" providerId="ADAL" clId="{C3DFAD32-FA98-41FA-9C19-4B3BEF2BB304}" dt="2022-06-21T12:17:03.147" v="0" actId="47"/>
        <pc:sldMkLst>
          <pc:docMk/>
          <pc:sldMk cId="1029981670" sldId="295"/>
        </pc:sldMkLst>
      </pc:sldChg>
      <pc:sldChg chg="del">
        <pc:chgData name="Håvard Espelund" userId="85a8a905-dc90-4457-94e0-a38755829bfc" providerId="ADAL" clId="{C3DFAD32-FA98-41FA-9C19-4B3BEF2BB304}" dt="2022-06-21T12:17:03.147" v="0" actId="47"/>
        <pc:sldMkLst>
          <pc:docMk/>
          <pc:sldMk cId="277385877" sldId="296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op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363" cy="513508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l">
              <a:defRPr sz="1300"/>
            </a:lvl1pPr>
          </a:lstStyle>
          <a:p>
            <a:endParaRPr lang="nb-NO"/>
          </a:p>
        </p:txBody>
      </p:sp>
      <p:sp>
        <p:nvSpPr>
          <p:cNvPr id="3" name="Plassholder for dato 2"/>
          <p:cNvSpPr>
            <a:spLocks noGrp="1"/>
          </p:cNvSpPr>
          <p:nvPr>
            <p:ph type="dt" idx="1"/>
          </p:nvPr>
        </p:nvSpPr>
        <p:spPr>
          <a:xfrm>
            <a:off x="4021294" y="0"/>
            <a:ext cx="3076363" cy="513508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r">
              <a:defRPr sz="1300"/>
            </a:lvl1pPr>
          </a:lstStyle>
          <a:p>
            <a:fld id="{914D53D9-918C-4418-86C9-A0B3E0D1209C}" type="datetimeFigureOut">
              <a:rPr lang="nb-NO" smtClean="0"/>
              <a:t>21.06.2022</a:t>
            </a:fld>
            <a:endParaRPr lang="nb-NO"/>
          </a:p>
        </p:txBody>
      </p:sp>
      <p:sp>
        <p:nvSpPr>
          <p:cNvPr id="4" name="Plassholder for lysbilde 3"/>
          <p:cNvSpPr>
            <a:spLocks noGrp="1" noRot="1" noChangeAspect="1"/>
          </p:cNvSpPr>
          <p:nvPr>
            <p:ph type="sldImg" idx="2"/>
          </p:nvPr>
        </p:nvSpPr>
        <p:spPr>
          <a:xfrm>
            <a:off x="2354263" y="1279525"/>
            <a:ext cx="2390775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48" tIns="49524" rIns="99048" bIns="49524" rtlCol="0" anchor="ctr"/>
          <a:lstStyle/>
          <a:p>
            <a:endParaRPr lang="nb-NO"/>
          </a:p>
        </p:txBody>
      </p:sp>
      <p:sp>
        <p:nvSpPr>
          <p:cNvPr id="5" name="Plassholder for notater 4"/>
          <p:cNvSpPr>
            <a:spLocks noGrp="1"/>
          </p:cNvSpPr>
          <p:nvPr>
            <p:ph type="body" sz="quarter" idx="3"/>
          </p:nvPr>
        </p:nvSpPr>
        <p:spPr>
          <a:xfrm>
            <a:off x="709930" y="4925407"/>
            <a:ext cx="5679440" cy="4029879"/>
          </a:xfrm>
          <a:prstGeom prst="rect">
            <a:avLst/>
          </a:prstGeom>
        </p:spPr>
        <p:txBody>
          <a:bodyPr vert="horz" lIns="99048" tIns="49524" rIns="99048" bIns="49524" rtlCol="0"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6" name="Plassholder for bunntekst 5"/>
          <p:cNvSpPr>
            <a:spLocks noGrp="1"/>
          </p:cNvSpPr>
          <p:nvPr>
            <p:ph type="ftr" sz="quarter" idx="4"/>
          </p:nvPr>
        </p:nvSpPr>
        <p:spPr>
          <a:xfrm>
            <a:off x="0" y="9721107"/>
            <a:ext cx="3076363" cy="513507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l">
              <a:defRPr sz="1300"/>
            </a:lvl1pPr>
          </a:lstStyle>
          <a:p>
            <a:endParaRPr lang="nb-NO"/>
          </a:p>
        </p:txBody>
      </p:sp>
      <p:sp>
        <p:nvSpPr>
          <p:cNvPr id="7" name="Plassholder for lysbildenummer 6"/>
          <p:cNvSpPr>
            <a:spLocks noGrp="1"/>
          </p:cNvSpPr>
          <p:nvPr>
            <p:ph type="sldNum" sz="quarter" idx="5"/>
          </p:nvPr>
        </p:nvSpPr>
        <p:spPr>
          <a:xfrm>
            <a:off x="4021294" y="9721107"/>
            <a:ext cx="3076363" cy="513507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r">
              <a:defRPr sz="1300"/>
            </a:lvl1pPr>
          </a:lstStyle>
          <a:p>
            <a:fld id="{66B82991-87EC-445F-9D8B-C21D75C3E9F0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5502841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rside inf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Bilde 4" descr="Et bilde som inneholder tekst&#10;&#10;Automatisk generert beskrivelse">
            <a:extLst>
              <a:ext uri="{FF2B5EF4-FFF2-40B4-BE49-F238E27FC236}">
                <a16:creationId xmlns:a16="http://schemas.microsoft.com/office/drawing/2014/main" id="{83786D79-A054-4899-AB93-DC09A38C8371}"/>
              </a:ext>
            </a:extLst>
          </p:cNvPr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2121" y="9373182"/>
            <a:ext cx="1195200" cy="370800"/>
          </a:xfrm>
          <a:prstGeom prst="rect">
            <a:avLst/>
          </a:prstGeom>
        </p:spPr>
      </p:pic>
      <p:sp>
        <p:nvSpPr>
          <p:cNvPr id="4" name="Plassholder for innhold 2">
            <a:extLst>
              <a:ext uri="{FF2B5EF4-FFF2-40B4-BE49-F238E27FC236}">
                <a16:creationId xmlns:a16="http://schemas.microsoft.com/office/drawing/2014/main" id="{431964C2-B1C7-43A8-BA7B-2C5B7F390BA4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470689" y="3413647"/>
            <a:ext cx="5916632" cy="584672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43"/>
            </a:lvl1pPr>
            <a:lvl2pPr marL="544388" indent="0">
              <a:buNone/>
              <a:defRPr/>
            </a:lvl2pPr>
            <a:lvl3pPr marL="1088776" indent="0">
              <a:buNone/>
              <a:defRPr/>
            </a:lvl3pPr>
            <a:lvl4pPr marL="1633164" indent="0">
              <a:buNone/>
              <a:defRPr/>
            </a:lvl4pPr>
            <a:lvl5pPr marL="2177552" indent="0">
              <a:buNone/>
              <a:defRPr/>
            </a:lvl5pPr>
          </a:lstStyle>
          <a:p>
            <a:pPr lvl="0"/>
            <a:r>
              <a:rPr lang="nb-NO"/>
              <a:t>Tekst</a:t>
            </a:r>
          </a:p>
        </p:txBody>
      </p:sp>
      <p:sp>
        <p:nvSpPr>
          <p:cNvPr id="10" name="Plassholder for innhold 2">
            <a:extLst>
              <a:ext uri="{FF2B5EF4-FFF2-40B4-BE49-F238E27FC236}">
                <a16:creationId xmlns:a16="http://schemas.microsoft.com/office/drawing/2014/main" id="{B4690ED2-FB08-48A7-BBD0-02DB7CD97548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70689" y="347418"/>
            <a:ext cx="5916632" cy="280928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5715">
                <a:solidFill>
                  <a:srgbClr val="28501E"/>
                </a:solidFill>
                <a:latin typeface="+mj-lt"/>
              </a:defRPr>
            </a:lvl1pPr>
            <a:lvl2pPr marL="544388" indent="0">
              <a:buNone/>
              <a:defRPr/>
            </a:lvl2pPr>
            <a:lvl3pPr marL="1088776" indent="0">
              <a:buNone/>
              <a:defRPr/>
            </a:lvl3pPr>
            <a:lvl4pPr marL="1633164" indent="0">
              <a:buNone/>
              <a:defRPr/>
            </a:lvl4pPr>
            <a:lvl5pPr marL="2177552" indent="0">
              <a:buNone/>
              <a:defRPr/>
            </a:lvl5pPr>
          </a:lstStyle>
          <a:p>
            <a:pPr lvl="0"/>
            <a:r>
              <a:rPr lang="nb-NO"/>
              <a:t>OVERSKRIFT</a:t>
            </a:r>
          </a:p>
        </p:txBody>
      </p:sp>
    </p:spTree>
    <p:extLst>
      <p:ext uri="{BB962C8B-B14F-4D97-AF65-F5344CB8AC3E}">
        <p14:creationId xmlns:p14="http://schemas.microsoft.com/office/powerpoint/2010/main" val="20804913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rmal inf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ssholder for innhold 2">
            <a:extLst>
              <a:ext uri="{FF2B5EF4-FFF2-40B4-BE49-F238E27FC236}">
                <a16:creationId xmlns:a16="http://schemas.microsoft.com/office/drawing/2014/main" id="{26AA15CD-26E0-43D1-ABCC-5BE0A24B0469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470689" y="1170566"/>
            <a:ext cx="5916632" cy="795260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43"/>
            </a:lvl1pPr>
            <a:lvl2pPr marL="544388" indent="0">
              <a:buNone/>
              <a:defRPr/>
            </a:lvl2pPr>
            <a:lvl3pPr marL="1088776" indent="0">
              <a:buNone/>
              <a:defRPr/>
            </a:lvl3pPr>
            <a:lvl4pPr marL="1633164" indent="0">
              <a:buNone/>
              <a:defRPr/>
            </a:lvl4pPr>
            <a:lvl5pPr marL="2177552" indent="0">
              <a:buNone/>
              <a:defRPr/>
            </a:lvl5pPr>
          </a:lstStyle>
          <a:p>
            <a:pPr lvl="0"/>
            <a:r>
              <a:rPr lang="nb-NO"/>
              <a:t>Tekst</a:t>
            </a:r>
          </a:p>
        </p:txBody>
      </p:sp>
      <p:sp>
        <p:nvSpPr>
          <p:cNvPr id="5" name="Plassholder for innhold 2">
            <a:extLst>
              <a:ext uri="{FF2B5EF4-FFF2-40B4-BE49-F238E27FC236}">
                <a16:creationId xmlns:a16="http://schemas.microsoft.com/office/drawing/2014/main" id="{0E4E4E19-10CD-4AD8-9A60-49E80849977F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70689" y="347419"/>
            <a:ext cx="5916632" cy="50752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43">
                <a:solidFill>
                  <a:srgbClr val="28501E"/>
                </a:solidFill>
                <a:latin typeface="+mj-lt"/>
              </a:defRPr>
            </a:lvl1pPr>
            <a:lvl2pPr marL="544388" indent="0">
              <a:buNone/>
              <a:defRPr/>
            </a:lvl2pPr>
            <a:lvl3pPr marL="1088776" indent="0">
              <a:buNone/>
              <a:defRPr/>
            </a:lvl3pPr>
            <a:lvl4pPr marL="1633164" indent="0">
              <a:buNone/>
              <a:defRPr/>
            </a:lvl4pPr>
            <a:lvl5pPr marL="2177552" indent="0">
              <a:buNone/>
              <a:defRPr/>
            </a:lvl5pPr>
          </a:lstStyle>
          <a:p>
            <a:pPr lvl="0"/>
            <a:r>
              <a:rPr lang="nb-NO"/>
              <a:t>OVERSKRIFT</a:t>
            </a:r>
          </a:p>
        </p:txBody>
      </p:sp>
    </p:spTree>
    <p:extLst>
      <p:ext uri="{BB962C8B-B14F-4D97-AF65-F5344CB8AC3E}">
        <p14:creationId xmlns:p14="http://schemas.microsoft.com/office/powerpoint/2010/main" val="1366039178"/>
      </p:ext>
    </p:extLst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rside oppga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Bilde 4">
            <a:extLst>
              <a:ext uri="{FF2B5EF4-FFF2-40B4-BE49-F238E27FC236}">
                <a16:creationId xmlns:a16="http://schemas.microsoft.com/office/drawing/2014/main" id="{180FFD3E-5816-4A73-9172-1DCF26300207}"/>
              </a:ext>
            </a:extLst>
          </p:cNvPr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2121" y="9373182"/>
            <a:ext cx="1195200" cy="370800"/>
          </a:xfrm>
          <a:prstGeom prst="rect">
            <a:avLst/>
          </a:prstGeom>
        </p:spPr>
      </p:pic>
      <p:sp>
        <p:nvSpPr>
          <p:cNvPr id="7" name="Plassholder for innhold 2">
            <a:extLst>
              <a:ext uri="{FF2B5EF4-FFF2-40B4-BE49-F238E27FC236}">
                <a16:creationId xmlns:a16="http://schemas.microsoft.com/office/drawing/2014/main" id="{045C4C2D-5F41-45C3-9BBB-98CC17CB7B9E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70689" y="347418"/>
            <a:ext cx="5916632" cy="280928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5715">
                <a:solidFill>
                  <a:srgbClr val="F08CA0"/>
                </a:solidFill>
                <a:latin typeface="+mj-lt"/>
              </a:defRPr>
            </a:lvl1pPr>
            <a:lvl2pPr marL="544388" indent="0">
              <a:buNone/>
              <a:defRPr/>
            </a:lvl2pPr>
            <a:lvl3pPr marL="1088776" indent="0">
              <a:buNone/>
              <a:defRPr/>
            </a:lvl3pPr>
            <a:lvl4pPr marL="1633164" indent="0">
              <a:buNone/>
              <a:defRPr/>
            </a:lvl4pPr>
            <a:lvl5pPr marL="2177552" indent="0">
              <a:buNone/>
              <a:defRPr/>
            </a:lvl5pPr>
          </a:lstStyle>
          <a:p>
            <a:pPr lvl="0"/>
            <a:r>
              <a:rPr lang="nb-NO"/>
              <a:t>OVERSKRIFT</a:t>
            </a:r>
          </a:p>
        </p:txBody>
      </p:sp>
      <p:sp>
        <p:nvSpPr>
          <p:cNvPr id="8" name="Plassholder for innhold 2">
            <a:extLst>
              <a:ext uri="{FF2B5EF4-FFF2-40B4-BE49-F238E27FC236}">
                <a16:creationId xmlns:a16="http://schemas.microsoft.com/office/drawing/2014/main" id="{E29965B2-9E47-4DD1-B29C-31A4488B5E4D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470689" y="3413647"/>
            <a:ext cx="5916632" cy="584672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43"/>
            </a:lvl1pPr>
            <a:lvl2pPr marL="544388" indent="0">
              <a:buNone/>
              <a:defRPr/>
            </a:lvl2pPr>
            <a:lvl3pPr marL="1088776" indent="0">
              <a:buNone/>
              <a:defRPr/>
            </a:lvl3pPr>
            <a:lvl4pPr marL="1633164" indent="0">
              <a:buNone/>
              <a:defRPr/>
            </a:lvl4pPr>
            <a:lvl5pPr marL="2177552" indent="0">
              <a:buNone/>
              <a:defRPr/>
            </a:lvl5pPr>
          </a:lstStyle>
          <a:p>
            <a:pPr lvl="0"/>
            <a:r>
              <a:rPr lang="nb-NO"/>
              <a:t>Tekst</a:t>
            </a:r>
          </a:p>
        </p:txBody>
      </p:sp>
    </p:spTree>
    <p:extLst>
      <p:ext uri="{BB962C8B-B14F-4D97-AF65-F5344CB8AC3E}">
        <p14:creationId xmlns:p14="http://schemas.microsoft.com/office/powerpoint/2010/main" val="3414571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rmal oppga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ssholder for innhold 2">
            <a:extLst>
              <a:ext uri="{FF2B5EF4-FFF2-40B4-BE49-F238E27FC236}">
                <a16:creationId xmlns:a16="http://schemas.microsoft.com/office/drawing/2014/main" id="{09B68153-E45C-45E6-92AE-2CCC5F60E35C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470689" y="1170566"/>
            <a:ext cx="5916632" cy="7952605"/>
          </a:xfrm>
          <a:prstGeom prst="rect">
            <a:avLst/>
          </a:prstGeom>
        </p:spPr>
        <p:txBody>
          <a:bodyPr>
            <a:normAutofit/>
          </a:bodyPr>
          <a:lstStyle>
            <a:lvl1pPr marL="408291" indent="-408291">
              <a:buFont typeface="+mj-lt"/>
              <a:buAutoNum type="alphaUcPeriod"/>
              <a:defRPr sz="2143"/>
            </a:lvl1pPr>
            <a:lvl2pPr marL="544388" indent="0">
              <a:buNone/>
              <a:defRPr/>
            </a:lvl2pPr>
            <a:lvl3pPr marL="1088776" indent="0">
              <a:buNone/>
              <a:defRPr/>
            </a:lvl3pPr>
            <a:lvl4pPr marL="1633164" indent="0">
              <a:buNone/>
              <a:defRPr/>
            </a:lvl4pPr>
            <a:lvl5pPr marL="2177552" indent="0">
              <a:buNone/>
              <a:defRPr/>
            </a:lvl5pPr>
          </a:lstStyle>
          <a:p>
            <a:pPr lvl="0"/>
            <a:r>
              <a:rPr lang="nb-NO"/>
              <a:t>Tekst</a:t>
            </a:r>
          </a:p>
        </p:txBody>
      </p:sp>
      <p:sp>
        <p:nvSpPr>
          <p:cNvPr id="5" name="Plassholder for innhold 2">
            <a:extLst>
              <a:ext uri="{FF2B5EF4-FFF2-40B4-BE49-F238E27FC236}">
                <a16:creationId xmlns:a16="http://schemas.microsoft.com/office/drawing/2014/main" id="{999B53D8-1DEE-433B-92CE-09AEB992852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70689" y="347418"/>
            <a:ext cx="5916632" cy="74458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43">
                <a:solidFill>
                  <a:srgbClr val="F08CA0"/>
                </a:solidFill>
                <a:latin typeface="+mj-lt"/>
              </a:defRPr>
            </a:lvl1pPr>
            <a:lvl2pPr marL="544388" indent="0">
              <a:buNone/>
              <a:defRPr/>
            </a:lvl2pPr>
            <a:lvl3pPr marL="1088776" indent="0">
              <a:buNone/>
              <a:defRPr/>
            </a:lvl3pPr>
            <a:lvl4pPr marL="1633164" indent="0">
              <a:buNone/>
              <a:defRPr/>
            </a:lvl4pPr>
            <a:lvl5pPr marL="2177552" indent="0">
              <a:buNone/>
              <a:defRPr/>
            </a:lvl5pPr>
          </a:lstStyle>
          <a:p>
            <a:pPr lvl="0"/>
            <a:r>
              <a:rPr lang="nb-NO"/>
              <a:t>OVERSKRIFT</a:t>
            </a:r>
          </a:p>
        </p:txBody>
      </p:sp>
    </p:spTree>
    <p:extLst>
      <p:ext uri="{BB962C8B-B14F-4D97-AF65-F5344CB8AC3E}">
        <p14:creationId xmlns:p14="http://schemas.microsoft.com/office/powerpoint/2010/main" val="3147575574"/>
      </p:ext>
    </p:extLst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419659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4" r:id="rId2"/>
    <p:sldLayoutId id="2147483655" r:id="rId3"/>
    <p:sldLayoutId id="2147483656" r:id="rId4"/>
  </p:sldLayoutIdLst>
  <p:hf hdr="0" ftr="0" dt="0"/>
  <p:txStyles>
    <p:titleStyle>
      <a:lvl1pPr algn="l" defTabSz="1088776" rtl="0" eaLnBrk="1" latinLnBrk="0" hangingPunct="1">
        <a:lnSpc>
          <a:spcPct val="90000"/>
        </a:lnSpc>
        <a:spcBef>
          <a:spcPct val="0"/>
        </a:spcBef>
        <a:buNone/>
        <a:defRPr sz="5239" b="1" kern="1200">
          <a:solidFill>
            <a:schemeClr val="tx1"/>
          </a:solidFill>
          <a:latin typeface="+mn-lt"/>
          <a:ea typeface="+mj-ea"/>
          <a:cs typeface="+mj-cs"/>
        </a:defRPr>
      </a:lvl1pPr>
    </p:titleStyle>
    <p:bodyStyle>
      <a:lvl1pPr marL="0" indent="0" algn="l" defTabSz="1088776" rtl="0" eaLnBrk="1" latinLnBrk="0" hangingPunct="1">
        <a:lnSpc>
          <a:spcPct val="90000"/>
        </a:lnSpc>
        <a:spcBef>
          <a:spcPts val="1191"/>
        </a:spcBef>
        <a:buFont typeface="Arial" panose="020B0604020202020204" pitchFamily="34" charset="0"/>
        <a:buNone/>
        <a:defRPr sz="2143" kern="1200">
          <a:solidFill>
            <a:schemeClr val="tx1"/>
          </a:solidFill>
          <a:latin typeface="+mn-lt"/>
          <a:ea typeface="+mn-ea"/>
          <a:cs typeface="+mn-cs"/>
        </a:defRPr>
      </a:lvl1pPr>
      <a:lvl2pPr marL="544388" indent="0" algn="l" defTabSz="1088776" rtl="0" eaLnBrk="1" latinLnBrk="0" hangingPunct="1">
        <a:lnSpc>
          <a:spcPct val="90000"/>
        </a:lnSpc>
        <a:spcBef>
          <a:spcPts val="595"/>
        </a:spcBef>
        <a:buFont typeface="Arial" panose="020B0604020202020204" pitchFamily="34" charset="0"/>
        <a:buNone/>
        <a:defRPr sz="2858" kern="1200">
          <a:solidFill>
            <a:schemeClr val="tx1"/>
          </a:solidFill>
          <a:latin typeface="+mn-lt"/>
          <a:ea typeface="+mn-ea"/>
          <a:cs typeface="+mn-cs"/>
        </a:defRPr>
      </a:lvl2pPr>
      <a:lvl3pPr marL="1088776" indent="0" algn="l" defTabSz="1088776" rtl="0" eaLnBrk="1" latinLnBrk="0" hangingPunct="1">
        <a:lnSpc>
          <a:spcPct val="90000"/>
        </a:lnSpc>
        <a:spcBef>
          <a:spcPts val="595"/>
        </a:spcBef>
        <a:buFont typeface="Arial" panose="020B0604020202020204" pitchFamily="34" charset="0"/>
        <a:buNone/>
        <a:defRPr sz="2381" kern="1200">
          <a:solidFill>
            <a:schemeClr val="tx1"/>
          </a:solidFill>
          <a:latin typeface="+mn-lt"/>
          <a:ea typeface="+mn-ea"/>
          <a:cs typeface="+mn-cs"/>
        </a:defRPr>
      </a:lvl3pPr>
      <a:lvl4pPr marL="1905358" indent="-272194" algn="l" defTabSz="1088776" rtl="0" eaLnBrk="1" latinLnBrk="0" hangingPunct="1">
        <a:lnSpc>
          <a:spcPct val="90000"/>
        </a:lnSpc>
        <a:spcBef>
          <a:spcPts val="595"/>
        </a:spcBef>
        <a:buFont typeface="Arial" panose="020B0604020202020204" pitchFamily="34" charset="0"/>
        <a:buChar char="•"/>
        <a:defRPr sz="2143" kern="1200">
          <a:solidFill>
            <a:schemeClr val="tx1"/>
          </a:solidFill>
          <a:latin typeface="+mn-lt"/>
          <a:ea typeface="+mn-ea"/>
          <a:cs typeface="+mn-cs"/>
        </a:defRPr>
      </a:lvl4pPr>
      <a:lvl5pPr marL="2449746" indent="-272194" algn="l" defTabSz="1088776" rtl="0" eaLnBrk="1" latinLnBrk="0" hangingPunct="1">
        <a:lnSpc>
          <a:spcPct val="90000"/>
        </a:lnSpc>
        <a:spcBef>
          <a:spcPts val="595"/>
        </a:spcBef>
        <a:buFont typeface="Arial" panose="020B0604020202020204" pitchFamily="34" charset="0"/>
        <a:buChar char="•"/>
        <a:defRPr sz="2143" kern="1200">
          <a:solidFill>
            <a:schemeClr val="tx1"/>
          </a:solidFill>
          <a:latin typeface="+mn-lt"/>
          <a:ea typeface="+mn-ea"/>
          <a:cs typeface="+mn-cs"/>
        </a:defRPr>
      </a:lvl5pPr>
      <a:lvl6pPr marL="2994134" indent="-272194" algn="l" defTabSz="1088776" rtl="0" eaLnBrk="1" latinLnBrk="0" hangingPunct="1">
        <a:lnSpc>
          <a:spcPct val="90000"/>
        </a:lnSpc>
        <a:spcBef>
          <a:spcPts val="595"/>
        </a:spcBef>
        <a:buFont typeface="Arial" panose="020B0604020202020204" pitchFamily="34" charset="0"/>
        <a:buChar char="•"/>
        <a:defRPr sz="2143" kern="1200">
          <a:solidFill>
            <a:schemeClr val="tx1"/>
          </a:solidFill>
          <a:latin typeface="+mn-lt"/>
          <a:ea typeface="+mn-ea"/>
          <a:cs typeface="+mn-cs"/>
        </a:defRPr>
      </a:lvl6pPr>
      <a:lvl7pPr marL="3538522" indent="-272194" algn="l" defTabSz="1088776" rtl="0" eaLnBrk="1" latinLnBrk="0" hangingPunct="1">
        <a:lnSpc>
          <a:spcPct val="90000"/>
        </a:lnSpc>
        <a:spcBef>
          <a:spcPts val="595"/>
        </a:spcBef>
        <a:buFont typeface="Arial" panose="020B0604020202020204" pitchFamily="34" charset="0"/>
        <a:buChar char="•"/>
        <a:defRPr sz="2143" kern="1200">
          <a:solidFill>
            <a:schemeClr val="tx1"/>
          </a:solidFill>
          <a:latin typeface="+mn-lt"/>
          <a:ea typeface="+mn-ea"/>
          <a:cs typeface="+mn-cs"/>
        </a:defRPr>
      </a:lvl7pPr>
      <a:lvl8pPr marL="4082910" indent="-272194" algn="l" defTabSz="1088776" rtl="0" eaLnBrk="1" latinLnBrk="0" hangingPunct="1">
        <a:lnSpc>
          <a:spcPct val="90000"/>
        </a:lnSpc>
        <a:spcBef>
          <a:spcPts val="595"/>
        </a:spcBef>
        <a:buFont typeface="Arial" panose="020B0604020202020204" pitchFamily="34" charset="0"/>
        <a:buChar char="•"/>
        <a:defRPr sz="2143" kern="1200">
          <a:solidFill>
            <a:schemeClr val="tx1"/>
          </a:solidFill>
          <a:latin typeface="+mn-lt"/>
          <a:ea typeface="+mn-ea"/>
          <a:cs typeface="+mn-cs"/>
        </a:defRPr>
      </a:lvl8pPr>
      <a:lvl9pPr marL="4627298" indent="-272194" algn="l" defTabSz="1088776" rtl="0" eaLnBrk="1" latinLnBrk="0" hangingPunct="1">
        <a:lnSpc>
          <a:spcPct val="90000"/>
        </a:lnSpc>
        <a:spcBef>
          <a:spcPts val="595"/>
        </a:spcBef>
        <a:buFont typeface="Arial" panose="020B0604020202020204" pitchFamily="34" charset="0"/>
        <a:buChar char="•"/>
        <a:defRPr sz="214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1088776" rtl="0" eaLnBrk="1" latinLnBrk="0" hangingPunct="1">
        <a:defRPr sz="2143" kern="1200">
          <a:solidFill>
            <a:schemeClr val="tx1"/>
          </a:solidFill>
          <a:latin typeface="+mn-lt"/>
          <a:ea typeface="+mn-ea"/>
          <a:cs typeface="+mn-cs"/>
        </a:defRPr>
      </a:lvl1pPr>
      <a:lvl2pPr marL="544388" algn="l" defTabSz="1088776" rtl="0" eaLnBrk="1" latinLnBrk="0" hangingPunct="1">
        <a:defRPr sz="2143" kern="1200">
          <a:solidFill>
            <a:schemeClr val="tx1"/>
          </a:solidFill>
          <a:latin typeface="+mn-lt"/>
          <a:ea typeface="+mn-ea"/>
          <a:cs typeface="+mn-cs"/>
        </a:defRPr>
      </a:lvl2pPr>
      <a:lvl3pPr marL="1088776" algn="l" defTabSz="1088776" rtl="0" eaLnBrk="1" latinLnBrk="0" hangingPunct="1">
        <a:defRPr sz="2143" kern="1200">
          <a:solidFill>
            <a:schemeClr val="tx1"/>
          </a:solidFill>
          <a:latin typeface="+mn-lt"/>
          <a:ea typeface="+mn-ea"/>
          <a:cs typeface="+mn-cs"/>
        </a:defRPr>
      </a:lvl3pPr>
      <a:lvl4pPr marL="1633164" algn="l" defTabSz="1088776" rtl="0" eaLnBrk="1" latinLnBrk="0" hangingPunct="1">
        <a:defRPr sz="2143" kern="1200">
          <a:solidFill>
            <a:schemeClr val="tx1"/>
          </a:solidFill>
          <a:latin typeface="+mn-lt"/>
          <a:ea typeface="+mn-ea"/>
          <a:cs typeface="+mn-cs"/>
        </a:defRPr>
      </a:lvl4pPr>
      <a:lvl5pPr marL="2177552" algn="l" defTabSz="1088776" rtl="0" eaLnBrk="1" latinLnBrk="0" hangingPunct="1">
        <a:defRPr sz="2143" kern="1200">
          <a:solidFill>
            <a:schemeClr val="tx1"/>
          </a:solidFill>
          <a:latin typeface="+mn-lt"/>
          <a:ea typeface="+mn-ea"/>
          <a:cs typeface="+mn-cs"/>
        </a:defRPr>
      </a:lvl5pPr>
      <a:lvl6pPr marL="2721940" algn="l" defTabSz="1088776" rtl="0" eaLnBrk="1" latinLnBrk="0" hangingPunct="1">
        <a:defRPr sz="2143" kern="1200">
          <a:solidFill>
            <a:schemeClr val="tx1"/>
          </a:solidFill>
          <a:latin typeface="+mn-lt"/>
          <a:ea typeface="+mn-ea"/>
          <a:cs typeface="+mn-cs"/>
        </a:defRPr>
      </a:lvl6pPr>
      <a:lvl7pPr marL="3266328" algn="l" defTabSz="1088776" rtl="0" eaLnBrk="1" latinLnBrk="0" hangingPunct="1">
        <a:defRPr sz="2143" kern="1200">
          <a:solidFill>
            <a:schemeClr val="tx1"/>
          </a:solidFill>
          <a:latin typeface="+mn-lt"/>
          <a:ea typeface="+mn-ea"/>
          <a:cs typeface="+mn-cs"/>
        </a:defRPr>
      </a:lvl7pPr>
      <a:lvl8pPr marL="3810716" algn="l" defTabSz="1088776" rtl="0" eaLnBrk="1" latinLnBrk="0" hangingPunct="1">
        <a:defRPr sz="2143" kern="1200">
          <a:solidFill>
            <a:schemeClr val="tx1"/>
          </a:solidFill>
          <a:latin typeface="+mn-lt"/>
          <a:ea typeface="+mn-ea"/>
          <a:cs typeface="+mn-cs"/>
        </a:defRPr>
      </a:lvl8pPr>
      <a:lvl9pPr marL="4355104" algn="l" defTabSz="1088776" rtl="0" eaLnBrk="1" latinLnBrk="0" hangingPunct="1">
        <a:defRPr sz="214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ssholder for innhold 3">
            <a:extLst>
              <a:ext uri="{FF2B5EF4-FFF2-40B4-BE49-F238E27FC236}">
                <a16:creationId xmlns:a16="http://schemas.microsoft.com/office/drawing/2014/main" id="{3515B047-85D5-4649-A8E6-BD0F7A96E5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0689" y="347418"/>
            <a:ext cx="6034614" cy="2809289"/>
          </a:xfrm>
        </p:spPr>
        <p:txBody>
          <a:bodyPr>
            <a:normAutofit/>
          </a:bodyPr>
          <a:lstStyle/>
          <a:p>
            <a:r>
              <a:rPr lang="nb-NO" sz="4800" dirty="0"/>
              <a:t>ERTMS INNFØRING </a:t>
            </a:r>
            <a:r>
              <a:rPr lang="nb-NO" sz="2400" dirty="0"/>
              <a:t>OPPGAVER</a:t>
            </a:r>
            <a:endParaRPr lang="nb-NO" sz="2000" dirty="0"/>
          </a:p>
          <a:p>
            <a:r>
              <a:rPr lang="nb-NO" sz="2800" dirty="0"/>
              <a:t>FASIT</a:t>
            </a:r>
            <a:endParaRPr lang="nb-NO" dirty="0"/>
          </a:p>
        </p:txBody>
      </p:sp>
      <p:sp>
        <p:nvSpPr>
          <p:cNvPr id="5" name="Plassholder for innhold 4">
            <a:extLst>
              <a:ext uri="{FF2B5EF4-FFF2-40B4-BE49-F238E27FC236}">
                <a16:creationId xmlns:a16="http://schemas.microsoft.com/office/drawing/2014/main" id="{A463805C-6A45-4B9C-B530-08DAD8042171}"/>
              </a:ext>
            </a:extLst>
          </p:cNvPr>
          <p:cNvSpPr>
            <a:spLocks noGrp="1"/>
          </p:cNvSpPr>
          <p:nvPr>
            <p:ph idx="10"/>
          </p:nvPr>
        </p:nvSpPr>
        <p:spPr/>
        <p:txBody>
          <a:bodyPr>
            <a:normAutofit fontScale="70000" lnSpcReduction="20000"/>
          </a:bodyPr>
          <a:lstStyle/>
          <a:p>
            <a:pPr marL="457200" indent="-457200">
              <a:buFont typeface="+mj-lt"/>
              <a:buAutoNum type="arabicPeriod"/>
            </a:pPr>
            <a:r>
              <a:rPr lang="nb-NO" dirty="0"/>
              <a:t>Kjøretillatelse, takhastighet 70 km/h</a:t>
            </a:r>
          </a:p>
          <a:p>
            <a:pPr marL="457200" indent="-457200">
              <a:buFont typeface="+mj-lt"/>
              <a:buAutoNum type="arabicPeriod"/>
            </a:pPr>
            <a:r>
              <a:rPr lang="nb-NO" dirty="0"/>
              <a:t>FS-modus</a:t>
            </a:r>
          </a:p>
          <a:p>
            <a:pPr marL="457200" indent="-457200">
              <a:buFont typeface="+mj-lt"/>
              <a:buAutoNum type="arabicPeriod"/>
            </a:pPr>
            <a:r>
              <a:rPr lang="nb-NO" dirty="0"/>
              <a:t>Nivå 2</a:t>
            </a:r>
          </a:p>
          <a:p>
            <a:pPr marL="457200" indent="-457200">
              <a:buFont typeface="+mj-lt"/>
              <a:buAutoNum type="arabicPeriod"/>
            </a:pPr>
            <a:r>
              <a:rPr lang="nb-NO" dirty="0"/>
              <a:t>Kontakt med RBC</a:t>
            </a:r>
          </a:p>
          <a:p>
            <a:pPr marL="457200" indent="-457200">
              <a:buFont typeface="+mj-lt"/>
              <a:buAutoNum type="arabicPeriod"/>
            </a:pPr>
            <a:r>
              <a:rPr lang="nb-NO" dirty="0"/>
              <a:t>+3 promille</a:t>
            </a:r>
          </a:p>
          <a:p>
            <a:pPr marL="457200" indent="-457200">
              <a:buFont typeface="+mj-lt"/>
              <a:buAutoNum type="arabicPeriod"/>
            </a:pPr>
            <a:r>
              <a:rPr lang="nb-NO" dirty="0"/>
              <a:t>-13 promille</a:t>
            </a:r>
          </a:p>
          <a:p>
            <a:pPr marL="457200" indent="-457200">
              <a:buFont typeface="+mj-lt"/>
              <a:buAutoNum type="arabicPeriod"/>
            </a:pPr>
            <a:r>
              <a:rPr lang="nb-NO" dirty="0"/>
              <a:t>Økt eller redusert hastighet</a:t>
            </a:r>
          </a:p>
          <a:p>
            <a:pPr marL="457200" indent="-457200">
              <a:buFont typeface="+mj-lt"/>
              <a:buAutoNum type="arabicPeriod"/>
            </a:pPr>
            <a:r>
              <a:rPr lang="nb-NO" dirty="0"/>
              <a:t>Startpunkt målhastighetsovervåking</a:t>
            </a:r>
          </a:p>
          <a:p>
            <a:pPr marL="457200" indent="-457200">
              <a:buFont typeface="+mj-lt"/>
              <a:buAutoNum type="arabicPeriod"/>
            </a:pPr>
            <a:r>
              <a:rPr lang="nb-NO" dirty="0"/>
              <a:t>Kjøretøyets posisjon i meter</a:t>
            </a:r>
          </a:p>
          <a:p>
            <a:pPr marL="457200" indent="-457200">
              <a:buFont typeface="+mj-lt"/>
              <a:buAutoNum type="arabicPeriod"/>
            </a:pPr>
            <a:r>
              <a:rPr lang="nb-NO" dirty="0"/>
              <a:t>TTI – </a:t>
            </a:r>
            <a:r>
              <a:rPr lang="en-US" dirty="0"/>
              <a:t>Time to indication</a:t>
            </a:r>
            <a:r>
              <a:rPr lang="nb-NO" dirty="0"/>
              <a:t>, kjøretøyet nærmer seg målhastighetsovervåking</a:t>
            </a:r>
          </a:p>
          <a:p>
            <a:pPr marL="457200" indent="-457200">
              <a:buFont typeface="+mj-lt"/>
              <a:buAutoNum type="arabicPeriod"/>
            </a:pPr>
            <a:r>
              <a:rPr lang="nb-NO" dirty="0"/>
              <a:t>Målhastighetsovervåking starter (andre varsel om redusert hastighet) -&gt; (overskredet hastighet) -&gt; bremseinngrep</a:t>
            </a:r>
          </a:p>
          <a:p>
            <a:pPr marL="457200" indent="-457200">
              <a:buFont typeface="+mj-lt"/>
              <a:buAutoNum type="arabicPeriod"/>
            </a:pPr>
            <a:r>
              <a:rPr lang="nb-NO" dirty="0"/>
              <a:t>Avstand til målpunkt</a:t>
            </a:r>
          </a:p>
          <a:p>
            <a:pPr marL="457200" indent="-457200">
              <a:buFont typeface="+mj-lt"/>
              <a:buAutoNum type="arabicPeriod"/>
            </a:pPr>
            <a:r>
              <a:rPr lang="nb-NO" dirty="0"/>
              <a:t>Målhastighet 0 km/h</a:t>
            </a:r>
          </a:p>
          <a:p>
            <a:pPr marL="457200" indent="-457200">
              <a:buFont typeface="+mj-lt"/>
              <a:buAutoNum type="arabicPeriod"/>
            </a:pPr>
            <a:r>
              <a:rPr lang="nb-NO" dirty="0"/>
              <a:t>Løsehastighet 20 km/h</a:t>
            </a:r>
          </a:p>
          <a:p>
            <a:pPr marL="457200" indent="-457200">
              <a:buFont typeface="+mj-lt"/>
              <a:buAutoNum type="arabicPeriod"/>
            </a:pPr>
            <a:r>
              <a:rPr lang="nb-NO" dirty="0"/>
              <a:t>EOA, sluttpunkt for kjøretillatelse</a:t>
            </a:r>
          </a:p>
          <a:p>
            <a:pPr marL="457200" indent="-457200">
              <a:buFont typeface="+mj-lt"/>
              <a:buAutoNum type="arabicPeriod"/>
            </a:pPr>
            <a:r>
              <a:rPr lang="nb-NO" dirty="0"/>
              <a:t>Varsel om overgang til nivå NTC</a:t>
            </a:r>
          </a:p>
          <a:p>
            <a:pPr marL="457200" indent="-457200">
              <a:buFont typeface="+mj-lt"/>
              <a:buAutoNum type="arabicPeriod"/>
            </a:pPr>
            <a:r>
              <a:rPr lang="nb-NO" dirty="0"/>
              <a:t>Trykke på symbolet blinker gult (signal E16A «</a:t>
            </a:r>
            <a:r>
              <a:rPr lang="nb-NO"/>
              <a:t>Bekreft nivå NTC»)</a:t>
            </a:r>
            <a:endParaRPr lang="nb-NO" dirty="0"/>
          </a:p>
          <a:p>
            <a:pPr marL="457200" indent="-457200">
              <a:buFont typeface="+mj-lt"/>
              <a:buAutoNum type="arabicPeriod"/>
            </a:pPr>
            <a:endParaRPr lang="nb-NO" dirty="0"/>
          </a:p>
          <a:p>
            <a:pPr marL="457200" indent="-457200">
              <a:buFont typeface="+mj-lt"/>
              <a:buAutoNum type="arabicPeriod"/>
            </a:pPr>
            <a:endParaRPr lang="nb-NO" dirty="0"/>
          </a:p>
          <a:p>
            <a:pPr marL="457200" indent="-457200">
              <a:buFont typeface="+mj-lt"/>
              <a:buAutoNum type="arabicPeriod"/>
            </a:pPr>
            <a:endParaRPr lang="nb-NO" dirty="0"/>
          </a:p>
          <a:p>
            <a:pPr marL="457200" indent="-457200">
              <a:buFont typeface="+mj-lt"/>
              <a:buAutoNum type="arabicPeriod"/>
            </a:pP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4063859078"/>
      </p:ext>
    </p:extLst>
  </p:cSld>
  <p:clrMapOvr>
    <a:masterClrMapping/>
  </p:clrMapOvr>
</p:sld>
</file>

<file path=ppt/theme/theme1.xml><?xml version="1.0" encoding="utf-8"?>
<a:theme xmlns:a="http://schemas.openxmlformats.org/drawingml/2006/main" name="Egendefinert utforming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Designmal">
      <a:majorFont>
        <a:latin typeface="Garnett"/>
        <a:ea typeface=""/>
        <a:cs typeface=""/>
      </a:majorFont>
      <a:minorFont>
        <a:latin typeface="Barlow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8b4e1e00-feea-4cf4-be48-9480867486cb" xsi:nil="true"/>
    <lcf76f155ced4ddcb4097134ff3c332f xmlns="6dfa5379-9d23-4af9-82e9-c00c55a62303">
      <Terms xmlns="http://schemas.microsoft.com/office/infopath/2007/PartnerControls"/>
    </lcf76f155ced4ddcb4097134ff3c332f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096DAF28055EC4498AFCEC673681E848" ma:contentTypeVersion="14" ma:contentTypeDescription="Opprett et nytt dokument." ma:contentTypeScope="" ma:versionID="6c51d2c8b56976b0a62cc603d70d7ee7">
  <xsd:schema xmlns:xsd="http://www.w3.org/2001/XMLSchema" xmlns:xs="http://www.w3.org/2001/XMLSchema" xmlns:p="http://schemas.microsoft.com/office/2006/metadata/properties" xmlns:ns2="6dfa5379-9d23-4af9-82e9-c00c55a62303" xmlns:ns3="8b4e1e00-feea-4cf4-be48-9480867486cb" targetNamespace="http://schemas.microsoft.com/office/2006/metadata/properties" ma:root="true" ma:fieldsID="7c33e8ae91644ca73eb891d174de94cc" ns2:_="" ns3:_="">
    <xsd:import namespace="6dfa5379-9d23-4af9-82e9-c00c55a62303"/>
    <xsd:import namespace="8b4e1e00-feea-4cf4-be48-9480867486c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OCR" minOccurs="0"/>
                <xsd:element ref="ns3:SharedWithUsers" minOccurs="0"/>
                <xsd:element ref="ns3:SharedWithDetails" minOccurs="0"/>
                <xsd:element ref="ns2:MediaLengthInSeconds" minOccurs="0"/>
                <xsd:element ref="ns2:MediaServiceSearchPropertie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dfa5379-9d23-4af9-82e9-c00c55a6230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1" nillable="true" ma:taxonomy="true" ma:internalName="lcf76f155ced4ddcb4097134ff3c332f" ma:taxonomyFieldName="MediaServiceImageTags" ma:displayName="Bildemerkelapper" ma:readOnly="false" ma:fieldId="{5cf76f15-5ced-4ddc-b409-7134ff3c332f}" ma:taxonomyMulti="true" ma:sspId="03b4c446-5630-4336-b7a0-cef7bb1bfb7f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SearchProperties" ma:index="2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1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b4e1e00-feea-4cf4-be48-9480867486cb" elementFormDefault="qualified">
    <xsd:import namespace="http://schemas.microsoft.com/office/2006/documentManagement/types"/>
    <xsd:import namespace="http://schemas.microsoft.com/office/infopath/2007/PartnerControls"/>
    <xsd:element name="TaxCatchAll" ma:index="12" nillable="true" ma:displayName="Taxonomy Catch All Column" ma:hidden="true" ma:list="{909a6250-12c3-4b21-a4cc-cc20bf706aac}" ma:internalName="TaxCatchAll" ma:showField="CatchAllData" ma:web="8b4e1e00-feea-4cf4-be48-9480867486c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7" nillable="true" ma:displayName="Delt med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Delingsdetaljer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nholdstype"/>
        <xsd:element ref="dc:title" minOccurs="0" maxOccurs="1" ma:index="4" ma:displayName="Tit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6BE482E7-B986-45BE-A976-64DE3FD2F4FD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5D2CF2C2-B19C-4CA0-BFA8-483183BEF145}">
  <ds:schemaRefs>
    <ds:schemaRef ds:uri="http://schemas.microsoft.com/office/2006/metadata/properties"/>
    <ds:schemaRef ds:uri="8b4e1e00-feea-4cf4-be48-9480867486cb"/>
    <ds:schemaRef ds:uri="6dfa5379-9d23-4af9-82e9-c00c55a62303"/>
    <ds:schemaRef ds:uri="http://purl.org/dc/dcmitype/"/>
    <ds:schemaRef ds:uri="http://schemas.microsoft.com/office/2006/documentManagement/types"/>
    <ds:schemaRef ds:uri="http://purl.org/dc/terms/"/>
    <ds:schemaRef ds:uri="http://schemas.microsoft.com/office/infopath/2007/PartnerControls"/>
    <ds:schemaRef ds:uri="http://schemas.openxmlformats.org/package/2006/metadata/core-properties"/>
    <ds:schemaRef ds:uri="http://www.w3.org/XML/1998/namespace"/>
    <ds:schemaRef ds:uri="http://purl.org/dc/elements/1.1/"/>
  </ds:schemaRefs>
</ds:datastoreItem>
</file>

<file path=customXml/itemProps3.xml><?xml version="1.0" encoding="utf-8"?>
<ds:datastoreItem xmlns:ds="http://schemas.openxmlformats.org/officeDocument/2006/customXml" ds:itemID="{A34F86C8-EEC3-4F40-91B0-7F953F74B2B6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2559</TotalTime>
  <Words>96</Words>
  <Application>Microsoft Office PowerPoint</Application>
  <PresentationFormat>A4 (210 x 297 mm)</PresentationFormat>
  <Paragraphs>21</Paragraphs>
  <Slides>1</Slides>
  <Notes>0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</vt:i4>
      </vt:variant>
    </vt:vector>
  </HeadingPairs>
  <TitlesOfParts>
    <vt:vector size="6" baseType="lpstr">
      <vt:lpstr>Garnett</vt:lpstr>
      <vt:lpstr>Barlow</vt:lpstr>
      <vt:lpstr>Arial</vt:lpstr>
      <vt:lpstr>Calibri</vt:lpstr>
      <vt:lpstr>Egendefinert utforming</vt:lpstr>
      <vt:lpstr>PowerPoint-presentasjon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PowerPoint-presentasjon</dc:title>
  <dc:creator>Håvard Espelund</dc:creator>
  <cp:lastModifiedBy>Håvard Espelund</cp:lastModifiedBy>
  <cp:revision>6</cp:revision>
  <cp:lastPrinted>2019-06-03T09:00:38Z</cp:lastPrinted>
  <dcterms:created xsi:type="dcterms:W3CDTF">2019-05-02T13:19:57Z</dcterms:created>
  <dcterms:modified xsi:type="dcterms:W3CDTF">2022-06-21T12:34:29Z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0x0101003D3B9DCBCC1BD24C9515612CF0FD0D88</vt:lpwstr>
  </property>
  <property fmtid="{D5CDD505-2E9C-101B-9397-08002B2CF9AE}" pid="3" name="MediaServiceImageTags">
    <vt:lpwstr/>
  </property>
</Properties>
</file>