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50" r:id="rId4"/>
  </p:sldMasterIdLst>
  <p:notesMasterIdLst>
    <p:notesMasterId r:id="rId30"/>
  </p:notesMasterIdLst>
  <p:sldIdLst>
    <p:sldId id="287" r:id="rId5"/>
    <p:sldId id="319" r:id="rId6"/>
    <p:sldId id="288" r:id="rId7"/>
    <p:sldId id="297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305" r:id="rId16"/>
    <p:sldId id="306" r:id="rId17"/>
    <p:sldId id="307" r:id="rId18"/>
    <p:sldId id="308" r:id="rId19"/>
    <p:sldId id="309" r:id="rId20"/>
    <p:sldId id="310" r:id="rId21"/>
    <p:sldId id="311" r:id="rId22"/>
    <p:sldId id="312" r:id="rId23"/>
    <p:sldId id="313" r:id="rId24"/>
    <p:sldId id="314" r:id="rId25"/>
    <p:sldId id="315" r:id="rId26"/>
    <p:sldId id="316" r:id="rId27"/>
    <p:sldId id="317" r:id="rId28"/>
    <p:sldId id="318" r:id="rId29"/>
  </p:sldIdLst>
  <p:sldSz cx="6858000" cy="9906000" type="A4"/>
  <p:notesSz cx="7099300" cy="10234613"/>
  <p:embeddedFontLst>
    <p:embeddedFont>
      <p:font typeface="Barlow" panose="00000500000000000000" pitchFamily="50" charset="0"/>
      <p:regular r:id="rId31"/>
      <p:bold r:id="rId32"/>
      <p:italic r:id="rId33"/>
      <p:boldItalic r:id="rId34"/>
    </p:embeddedFont>
  </p:embeddedFontLst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ristian Alexander Blakseth" initials="CAB" lastIdx="1" clrIdx="0">
    <p:extLst>
      <p:ext uri="{19B8F6BF-5375-455C-9EA6-DF929625EA0E}">
        <p15:presenceInfo xmlns:p15="http://schemas.microsoft.com/office/powerpoint/2012/main" userId="S::christian.blakseth@jernbanedirektoratet.no::637bfee3-3d81-4f21-b7f5-a95ec33a1891" providerId="AD"/>
      </p:ext>
    </p:extLst>
  </p:cmAuthor>
  <p:cmAuthor id="2" name="Håvard Espelund" initials="HE" lastIdx="3" clrIdx="1">
    <p:extLst>
      <p:ext uri="{19B8F6BF-5375-455C-9EA6-DF929625EA0E}">
        <p15:presenceInfo xmlns:p15="http://schemas.microsoft.com/office/powerpoint/2012/main" userId="S::havard.espelund@jernbanedirektoratet.no::8efd4da1-c16f-46bc-bda6-258df91d982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0002"/>
    <a:srgbClr val="969696"/>
    <a:srgbClr val="C3C3C3"/>
    <a:srgbClr val="555555"/>
    <a:srgbClr val="EA9100"/>
    <a:srgbClr val="DFDF00"/>
    <a:srgbClr val="F08CA0"/>
    <a:srgbClr val="B40000"/>
    <a:srgbClr val="28501E"/>
    <a:srgbClr val="F5F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–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Ingen stil, tabellrutenett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433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font" Target="fonts/font4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3.fntdata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2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1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commentAuthors" Target="commentAuthor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llgeir Are Olsen" userId="S::haol@lokforerskolen.no::0e80e4c0-13fc-41f5-a921-12f05fa2ec08" providerId="AD" clId="Web-{1F2D810C-98F8-CB3A-0F2F-675ACBC1CFAE}"/>
    <pc:docChg chg="modSld">
      <pc:chgData name="Hallgeir Are Olsen" userId="S::haol@lokforerskolen.no::0e80e4c0-13fc-41f5-a921-12f05fa2ec08" providerId="AD" clId="Web-{1F2D810C-98F8-CB3A-0F2F-675ACBC1CFAE}" dt="2022-08-25T11:22:12.625" v="1"/>
      <pc:docMkLst>
        <pc:docMk/>
      </pc:docMkLst>
      <pc:sldChg chg="delSp">
        <pc:chgData name="Hallgeir Are Olsen" userId="S::haol@lokforerskolen.no::0e80e4c0-13fc-41f5-a921-12f05fa2ec08" providerId="AD" clId="Web-{1F2D810C-98F8-CB3A-0F2F-675ACBC1CFAE}" dt="2022-08-25T10:46:42.235" v="0"/>
        <pc:sldMkLst>
          <pc:docMk/>
          <pc:sldMk cId="3938171183" sldId="294"/>
        </pc:sldMkLst>
        <pc:spChg chg="del">
          <ac:chgData name="Hallgeir Are Olsen" userId="S::haol@lokforerskolen.no::0e80e4c0-13fc-41f5-a921-12f05fa2ec08" providerId="AD" clId="Web-{1F2D810C-98F8-CB3A-0F2F-675ACBC1CFAE}" dt="2022-08-25T10:46:42.235" v="0"/>
          <ac:spMkLst>
            <pc:docMk/>
            <pc:sldMk cId="3938171183" sldId="294"/>
            <ac:spMk id="5" creationId="{853034C7-E9C4-E41B-048A-DB9F391B60DE}"/>
          </ac:spMkLst>
        </pc:spChg>
      </pc:sldChg>
      <pc:sldChg chg="delSp">
        <pc:chgData name="Hallgeir Are Olsen" userId="S::haol@lokforerskolen.no::0e80e4c0-13fc-41f5-a921-12f05fa2ec08" providerId="AD" clId="Web-{1F2D810C-98F8-CB3A-0F2F-675ACBC1CFAE}" dt="2022-08-25T11:22:12.625" v="1"/>
        <pc:sldMkLst>
          <pc:docMk/>
          <pc:sldMk cId="1029981670" sldId="295"/>
        </pc:sldMkLst>
        <pc:spChg chg="del">
          <ac:chgData name="Hallgeir Are Olsen" userId="S::haol@lokforerskolen.no::0e80e4c0-13fc-41f5-a921-12f05fa2ec08" providerId="AD" clId="Web-{1F2D810C-98F8-CB3A-0F2F-675ACBC1CFAE}" dt="2022-08-25T11:22:12.625" v="1"/>
          <ac:spMkLst>
            <pc:docMk/>
            <pc:sldMk cId="1029981670" sldId="295"/>
            <ac:spMk id="5" creationId="{853034C7-E9C4-E41B-048A-DB9F391B60DE}"/>
          </ac:spMkLst>
        </pc:spChg>
      </pc:sldChg>
    </pc:docChg>
  </pc:docChgLst>
  <pc:docChgLst>
    <pc:chgData name="Håvard Espelund" userId="85a8a905-dc90-4457-94e0-a38755829bfc" providerId="ADAL" clId="{C341FC72-E3D8-4FAC-A652-95258DDD7FBE}"/>
    <pc:docChg chg="undo custSel addSld delSld modSld sldOrd modMainMaster">
      <pc:chgData name="Håvard Espelund" userId="85a8a905-dc90-4457-94e0-a38755829bfc" providerId="ADAL" clId="{C341FC72-E3D8-4FAC-A652-95258DDD7FBE}" dt="2022-09-29T08:51:34.570" v="3259" actId="20577"/>
      <pc:docMkLst>
        <pc:docMk/>
      </pc:docMkLst>
      <pc:sldChg chg="addSp delSp modSp mod">
        <pc:chgData name="Håvard Espelund" userId="85a8a905-dc90-4457-94e0-a38755829bfc" providerId="ADAL" clId="{C341FC72-E3D8-4FAC-A652-95258DDD7FBE}" dt="2022-09-29T08:41:14.089" v="3256" actId="20577"/>
        <pc:sldMkLst>
          <pc:docMk/>
          <pc:sldMk cId="4063859078" sldId="287"/>
        </pc:sldMkLst>
        <pc:spChg chg="mod">
          <ac:chgData name="Håvard Espelund" userId="85a8a905-dc90-4457-94e0-a38755829bfc" providerId="ADAL" clId="{C341FC72-E3D8-4FAC-A652-95258DDD7FBE}" dt="2022-09-28T08:53:42.811" v="3086" actId="20577"/>
          <ac:spMkLst>
            <pc:docMk/>
            <pc:sldMk cId="4063859078" sldId="287"/>
            <ac:spMk id="4" creationId="{3515B047-85D5-4649-A8E6-BD0F7A96E57B}"/>
          </ac:spMkLst>
        </pc:spChg>
        <pc:spChg chg="mod">
          <ac:chgData name="Håvard Espelund" userId="85a8a905-dc90-4457-94e0-a38755829bfc" providerId="ADAL" clId="{C341FC72-E3D8-4FAC-A652-95258DDD7FBE}" dt="2022-09-29T08:41:14.089" v="3256" actId="20577"/>
          <ac:spMkLst>
            <pc:docMk/>
            <pc:sldMk cId="4063859078" sldId="287"/>
            <ac:spMk id="5" creationId="{A463805C-6A45-4B9C-B530-08DAD8042171}"/>
          </ac:spMkLst>
        </pc:spChg>
        <pc:picChg chg="del">
          <ac:chgData name="Håvard Espelund" userId="85a8a905-dc90-4457-94e0-a38755829bfc" providerId="ADAL" clId="{C341FC72-E3D8-4FAC-A652-95258DDD7FBE}" dt="2022-09-26T11:03:09.359" v="37" actId="478"/>
          <ac:picMkLst>
            <pc:docMk/>
            <pc:sldMk cId="4063859078" sldId="287"/>
            <ac:picMk id="2" creationId="{E8329705-15AD-FAD1-94C5-5EF1158AEEEA}"/>
          </ac:picMkLst>
        </pc:picChg>
        <pc:picChg chg="add mod">
          <ac:chgData name="Håvard Espelund" userId="85a8a905-dc90-4457-94e0-a38755829bfc" providerId="ADAL" clId="{C341FC72-E3D8-4FAC-A652-95258DDD7FBE}" dt="2022-09-26T11:03:25.056" v="42" actId="1076"/>
          <ac:picMkLst>
            <pc:docMk/>
            <pc:sldMk cId="4063859078" sldId="287"/>
            <ac:picMk id="6" creationId="{A3F61D23-91A3-49C6-907A-D16766F66B06}"/>
          </ac:picMkLst>
        </pc:picChg>
      </pc:sldChg>
      <pc:sldChg chg="addSp delSp modSp mod modClrScheme chgLayout">
        <pc:chgData name="Håvard Espelund" userId="85a8a905-dc90-4457-94e0-a38755829bfc" providerId="ADAL" clId="{C341FC72-E3D8-4FAC-A652-95258DDD7FBE}" dt="2022-09-28T09:12:57.715" v="3121"/>
        <pc:sldMkLst>
          <pc:docMk/>
          <pc:sldMk cId="1152060530" sldId="288"/>
        </pc:sldMkLst>
        <pc:spChg chg="mod ord">
          <ac:chgData name="Håvard Espelund" userId="85a8a905-dc90-4457-94e0-a38755829bfc" providerId="ADAL" clId="{C341FC72-E3D8-4FAC-A652-95258DDD7FBE}" dt="2022-09-28T09:12:57.715" v="3121"/>
          <ac:spMkLst>
            <pc:docMk/>
            <pc:sldMk cId="1152060530" sldId="288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8T09:12:57.715" v="3121"/>
          <ac:spMkLst>
            <pc:docMk/>
            <pc:sldMk cId="1152060530" sldId="288"/>
            <ac:spMk id="3" creationId="{4139C528-12F0-11F4-FAAE-B8C72E2D0881}"/>
          </ac:spMkLst>
        </pc:spChg>
        <pc:spChg chg="add del mod">
          <ac:chgData name="Håvard Espelund" userId="85a8a905-dc90-4457-94e0-a38755829bfc" providerId="ADAL" clId="{C341FC72-E3D8-4FAC-A652-95258DDD7FBE}" dt="2022-09-28T09:11:01.208" v="3120"/>
          <ac:spMkLst>
            <pc:docMk/>
            <pc:sldMk cId="1152060530" sldId="288"/>
            <ac:spMk id="4" creationId="{6CADE649-345F-E7F9-9C30-80FE066940C6}"/>
          </ac:spMkLst>
        </pc:spChg>
        <pc:spChg chg="add del mod">
          <ac:chgData name="Håvard Espelund" userId="85a8a905-dc90-4457-94e0-a38755829bfc" providerId="ADAL" clId="{C341FC72-E3D8-4FAC-A652-95258DDD7FBE}" dt="2022-09-28T09:11:01.208" v="3120"/>
          <ac:spMkLst>
            <pc:docMk/>
            <pc:sldMk cId="1152060530" sldId="288"/>
            <ac:spMk id="5" creationId="{18990A9C-3295-C6AB-36FA-B3105AAB8464}"/>
          </ac:spMkLst>
        </pc:spChg>
        <pc:spChg chg="add del mod">
          <ac:chgData name="Håvard Espelund" userId="85a8a905-dc90-4457-94e0-a38755829bfc" providerId="ADAL" clId="{C341FC72-E3D8-4FAC-A652-95258DDD7FBE}" dt="2022-09-28T09:12:57.715" v="3121"/>
          <ac:spMkLst>
            <pc:docMk/>
            <pc:sldMk cId="1152060530" sldId="288"/>
            <ac:spMk id="10" creationId="{AAFB1CF8-6FA4-49DD-2F6A-3AC0FF5A1FA9}"/>
          </ac:spMkLst>
        </pc:spChg>
        <pc:spChg chg="add del mod">
          <ac:chgData name="Håvard Espelund" userId="85a8a905-dc90-4457-94e0-a38755829bfc" providerId="ADAL" clId="{C341FC72-E3D8-4FAC-A652-95258DDD7FBE}" dt="2022-09-28T09:12:57.715" v="3121"/>
          <ac:spMkLst>
            <pc:docMk/>
            <pc:sldMk cId="1152060530" sldId="288"/>
            <ac:spMk id="11" creationId="{1D639BB6-172F-7814-4DB9-F0C6BC4CA741}"/>
          </ac:spMkLst>
        </pc:spChg>
        <pc:picChg chg="del">
          <ac:chgData name="Håvard Espelund" userId="85a8a905-dc90-4457-94e0-a38755829bfc" providerId="ADAL" clId="{C341FC72-E3D8-4FAC-A652-95258DDD7FBE}" dt="2022-09-26T11:06:59.959" v="201" actId="478"/>
          <ac:picMkLst>
            <pc:docMk/>
            <pc:sldMk cId="1152060530" sldId="288"/>
            <ac:picMk id="4" creationId="{8C591FF9-DD67-38DF-D3E3-7495D5FC05CC}"/>
          </ac:picMkLst>
        </pc:picChg>
        <pc:picChg chg="add del mod">
          <ac:chgData name="Håvard Espelund" userId="85a8a905-dc90-4457-94e0-a38755829bfc" providerId="ADAL" clId="{C341FC72-E3D8-4FAC-A652-95258DDD7FBE}" dt="2022-09-28T09:11:01.175" v="3119" actId="22"/>
          <ac:picMkLst>
            <pc:docMk/>
            <pc:sldMk cId="1152060530" sldId="288"/>
            <ac:picMk id="7" creationId="{E7D3C97A-72B9-2005-5DC2-26E7C6CA3098}"/>
          </ac:picMkLst>
        </pc:picChg>
        <pc:picChg chg="add del mod">
          <ac:chgData name="Håvard Espelund" userId="85a8a905-dc90-4457-94e0-a38755829bfc" providerId="ADAL" clId="{C341FC72-E3D8-4FAC-A652-95258DDD7FBE}" dt="2022-09-28T09:11:01.115" v="3117" actId="22"/>
          <ac:picMkLst>
            <pc:docMk/>
            <pc:sldMk cId="1152060530" sldId="288"/>
            <ac:picMk id="9" creationId="{74B12F25-9E3A-57AB-5B32-C3D0C9A34883}"/>
          </ac:picMkLst>
        </pc:picChg>
      </pc:sldChg>
      <pc:sldChg chg="del">
        <pc:chgData name="Håvard Espelund" userId="85a8a905-dc90-4457-94e0-a38755829bfc" providerId="ADAL" clId="{C341FC72-E3D8-4FAC-A652-95258DDD7FBE}" dt="2022-09-26T11:07:55.099" v="252" actId="47"/>
        <pc:sldMkLst>
          <pc:docMk/>
          <pc:sldMk cId="90776621" sldId="289"/>
        </pc:sldMkLst>
      </pc:sldChg>
      <pc:sldChg chg="del">
        <pc:chgData name="Håvard Espelund" userId="85a8a905-dc90-4457-94e0-a38755829bfc" providerId="ADAL" clId="{C341FC72-E3D8-4FAC-A652-95258DDD7FBE}" dt="2022-09-26T11:28:38.086" v="817" actId="47"/>
        <pc:sldMkLst>
          <pc:docMk/>
          <pc:sldMk cId="1645604629" sldId="290"/>
        </pc:sldMkLst>
      </pc:sldChg>
      <pc:sldChg chg="del">
        <pc:chgData name="Håvard Espelund" userId="85a8a905-dc90-4457-94e0-a38755829bfc" providerId="ADAL" clId="{C341FC72-E3D8-4FAC-A652-95258DDD7FBE}" dt="2022-09-26T11:28:38.086" v="817" actId="47"/>
        <pc:sldMkLst>
          <pc:docMk/>
          <pc:sldMk cId="3938171183" sldId="294"/>
        </pc:sldMkLst>
      </pc:sldChg>
      <pc:sldChg chg="del">
        <pc:chgData name="Håvard Espelund" userId="85a8a905-dc90-4457-94e0-a38755829bfc" providerId="ADAL" clId="{C341FC72-E3D8-4FAC-A652-95258DDD7FBE}" dt="2022-09-26T11:28:38.086" v="817" actId="47"/>
        <pc:sldMkLst>
          <pc:docMk/>
          <pc:sldMk cId="1029981670" sldId="295"/>
        </pc:sldMkLst>
      </pc:sldChg>
      <pc:sldChg chg="del">
        <pc:chgData name="Håvard Espelund" userId="85a8a905-dc90-4457-94e0-a38755829bfc" providerId="ADAL" clId="{C341FC72-E3D8-4FAC-A652-95258DDD7FBE}" dt="2022-09-26T11:28:38.086" v="817" actId="47"/>
        <pc:sldMkLst>
          <pc:docMk/>
          <pc:sldMk cId="277385877" sldId="296"/>
        </pc:sldMkLst>
      </pc:sldChg>
      <pc:sldChg chg="addSp delSp modSp add mod modClrScheme chgLayout">
        <pc:chgData name="Håvard Espelund" userId="85a8a905-dc90-4457-94e0-a38755829bfc" providerId="ADAL" clId="{C341FC72-E3D8-4FAC-A652-95258DDD7FBE}" dt="2022-09-28T09:11:01.007" v="3114" actId="22"/>
        <pc:sldMkLst>
          <pc:docMk/>
          <pc:sldMk cId="1704289266" sldId="297"/>
        </pc:sldMkLst>
        <pc:spChg chg="mod ord">
          <ac:chgData name="Håvard Espelund" userId="85a8a905-dc90-4457-94e0-a38755829bfc" providerId="ADAL" clId="{C341FC72-E3D8-4FAC-A652-95258DDD7FBE}" dt="2022-09-28T08:49:07.573" v="2935" actId="700"/>
          <ac:spMkLst>
            <pc:docMk/>
            <pc:sldMk cId="1704289266" sldId="297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8T08:49:33.691" v="2944" actId="20577"/>
          <ac:spMkLst>
            <pc:docMk/>
            <pc:sldMk cId="1704289266" sldId="297"/>
            <ac:spMk id="3" creationId="{4139C528-12F0-11F4-FAAE-B8C72E2D0881}"/>
          </ac:spMkLst>
        </pc:spChg>
        <pc:picChg chg="add del mod">
          <ac:chgData name="Håvard Espelund" userId="85a8a905-dc90-4457-94e0-a38755829bfc" providerId="ADAL" clId="{C341FC72-E3D8-4FAC-A652-95258DDD7FBE}" dt="2022-09-28T09:11:01.007" v="3114" actId="22"/>
          <ac:picMkLst>
            <pc:docMk/>
            <pc:sldMk cId="1704289266" sldId="297"/>
            <ac:picMk id="5" creationId="{CDCBD727-DD9A-3FBC-1329-AC8C44563AF5}"/>
          </ac:picMkLst>
        </pc:picChg>
        <pc:picChg chg="add del mod">
          <ac:chgData name="Håvard Espelund" userId="85a8a905-dc90-4457-94e0-a38755829bfc" providerId="ADAL" clId="{C341FC72-E3D8-4FAC-A652-95258DDD7FBE}" dt="2022-09-28T09:11:00.947" v="3112" actId="22"/>
          <ac:picMkLst>
            <pc:docMk/>
            <pc:sldMk cId="1704289266" sldId="297"/>
            <ac:picMk id="7" creationId="{7D6D9B66-54D8-3F0C-6581-ADC13AB89747}"/>
          </ac:picMkLst>
        </pc:picChg>
      </pc:sldChg>
      <pc:sldChg chg="addSp delSp modSp add mod modClrScheme chgLayout">
        <pc:chgData name="Håvard Espelund" userId="85a8a905-dc90-4457-94e0-a38755829bfc" providerId="ADAL" clId="{C341FC72-E3D8-4FAC-A652-95258DDD7FBE}" dt="2022-09-28T09:11:00.885" v="3110" actId="22"/>
        <pc:sldMkLst>
          <pc:docMk/>
          <pc:sldMk cId="4017797561" sldId="298"/>
        </pc:sldMkLst>
        <pc:spChg chg="mod ord">
          <ac:chgData name="Håvard Espelund" userId="85a8a905-dc90-4457-94e0-a38755829bfc" providerId="ADAL" clId="{C341FC72-E3D8-4FAC-A652-95258DDD7FBE}" dt="2022-09-28T08:49:43.625" v="2948" actId="700"/>
          <ac:spMkLst>
            <pc:docMk/>
            <pc:sldMk cId="4017797561" sldId="298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8T08:49:43.625" v="2948" actId="700"/>
          <ac:spMkLst>
            <pc:docMk/>
            <pc:sldMk cId="4017797561" sldId="298"/>
            <ac:spMk id="3" creationId="{4139C528-12F0-11F4-FAAE-B8C72E2D0881}"/>
          </ac:spMkLst>
        </pc:spChg>
        <pc:picChg chg="add del">
          <ac:chgData name="Håvard Espelund" userId="85a8a905-dc90-4457-94e0-a38755829bfc" providerId="ADAL" clId="{C341FC72-E3D8-4FAC-A652-95258DDD7FBE}" dt="2022-09-28T09:09:15.098" v="3098" actId="22"/>
          <ac:picMkLst>
            <pc:docMk/>
            <pc:sldMk cId="4017797561" sldId="298"/>
            <ac:picMk id="5" creationId="{BD590EAF-1468-16F8-1027-48F421C31D72}"/>
          </ac:picMkLst>
        </pc:picChg>
        <pc:picChg chg="add del mod">
          <ac:chgData name="Håvard Espelund" userId="85a8a905-dc90-4457-94e0-a38755829bfc" providerId="ADAL" clId="{C341FC72-E3D8-4FAC-A652-95258DDD7FBE}" dt="2022-09-28T09:11:00.885" v="3110" actId="22"/>
          <ac:picMkLst>
            <pc:docMk/>
            <pc:sldMk cId="4017797561" sldId="298"/>
            <ac:picMk id="7" creationId="{B6501AA4-4313-9948-AE72-BAF7643EF4EC}"/>
          </ac:picMkLst>
        </pc:picChg>
        <pc:picChg chg="add del mod">
          <ac:chgData name="Håvard Espelund" userId="85a8a905-dc90-4457-94e0-a38755829bfc" providerId="ADAL" clId="{C341FC72-E3D8-4FAC-A652-95258DDD7FBE}" dt="2022-09-28T09:11:00.822" v="3108" actId="22"/>
          <ac:picMkLst>
            <pc:docMk/>
            <pc:sldMk cId="4017797561" sldId="298"/>
            <ac:picMk id="9" creationId="{4E38BE6F-04FE-6CFA-391C-6EB80BC09A5E}"/>
          </ac:picMkLst>
        </pc:picChg>
        <pc:picChg chg="add del mod">
          <ac:chgData name="Håvard Espelund" userId="85a8a905-dc90-4457-94e0-a38755829bfc" providerId="ADAL" clId="{C341FC72-E3D8-4FAC-A652-95258DDD7FBE}" dt="2022-09-28T09:11:00.744" v="3106" actId="22"/>
          <ac:picMkLst>
            <pc:docMk/>
            <pc:sldMk cId="4017797561" sldId="298"/>
            <ac:picMk id="11" creationId="{25E384AA-57E6-FFDA-AA6A-A38A85294DC6}"/>
          </ac:picMkLst>
        </pc:picChg>
      </pc:sldChg>
      <pc:sldChg chg="addSp delSp modSp add mod modClrScheme chgLayout">
        <pc:chgData name="Håvard Espelund" userId="85a8a905-dc90-4457-94e0-a38755829bfc" providerId="ADAL" clId="{C341FC72-E3D8-4FAC-A652-95258DDD7FBE}" dt="2022-09-29T08:51:34.570" v="3259" actId="20577"/>
        <pc:sldMkLst>
          <pc:docMk/>
          <pc:sldMk cId="1074945379" sldId="299"/>
        </pc:sldMkLst>
        <pc:spChg chg="mod ord">
          <ac:chgData name="Håvard Espelund" userId="85a8a905-dc90-4457-94e0-a38755829bfc" providerId="ADAL" clId="{C341FC72-E3D8-4FAC-A652-95258DDD7FBE}" dt="2022-09-28T08:49:53.912" v="2955" actId="700"/>
          <ac:spMkLst>
            <pc:docMk/>
            <pc:sldMk cId="1074945379" sldId="299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9T08:51:34.570" v="3259" actId="20577"/>
          <ac:spMkLst>
            <pc:docMk/>
            <pc:sldMk cId="1074945379" sldId="299"/>
            <ac:spMk id="3" creationId="{4139C528-12F0-11F4-FAAE-B8C72E2D0881}"/>
          </ac:spMkLst>
        </pc:spChg>
        <pc:spChg chg="add del mod">
          <ac:chgData name="Håvard Espelund" userId="85a8a905-dc90-4457-94e0-a38755829bfc" providerId="ADAL" clId="{C341FC72-E3D8-4FAC-A652-95258DDD7FBE}" dt="2022-09-26T11:11:08.619" v="368"/>
          <ac:spMkLst>
            <pc:docMk/>
            <pc:sldMk cId="1074945379" sldId="299"/>
            <ac:spMk id="6" creationId="{C731CDA7-9B45-F5B3-9423-C5AAAD4CCD65}"/>
          </ac:spMkLst>
        </pc:spChg>
        <pc:spChg chg="add del mod">
          <ac:chgData name="Håvard Espelund" userId="85a8a905-dc90-4457-94e0-a38755829bfc" providerId="ADAL" clId="{C341FC72-E3D8-4FAC-A652-95258DDD7FBE}" dt="2022-09-26T11:11:08.619" v="368"/>
          <ac:spMkLst>
            <pc:docMk/>
            <pc:sldMk cId="1074945379" sldId="299"/>
            <ac:spMk id="7" creationId="{AD682C89-D520-419F-C172-00B1D3546B7C}"/>
          </ac:spMkLst>
        </pc:spChg>
        <pc:picChg chg="add mod ord">
          <ac:chgData name="Håvard Espelund" userId="85a8a905-dc90-4457-94e0-a38755829bfc" providerId="ADAL" clId="{C341FC72-E3D8-4FAC-A652-95258DDD7FBE}" dt="2022-09-29T08:16:50.665" v="3144" actId="1076"/>
          <ac:picMkLst>
            <pc:docMk/>
            <pc:sldMk cId="1074945379" sldId="299"/>
            <ac:picMk id="5" creationId="{BC0FB2C0-E10C-6EEB-026F-E1DB1AE5800B}"/>
          </ac:picMkLst>
        </pc:picChg>
      </pc:sldChg>
      <pc:sldChg chg="addSp delSp modSp add mod ord modClrScheme chgLayout">
        <pc:chgData name="Håvard Espelund" userId="85a8a905-dc90-4457-94e0-a38755829bfc" providerId="ADAL" clId="{C341FC72-E3D8-4FAC-A652-95258DDD7FBE}" dt="2022-09-29T08:16:59.345" v="3151" actId="20577"/>
        <pc:sldMkLst>
          <pc:docMk/>
          <pc:sldMk cId="948839938" sldId="300"/>
        </pc:sldMkLst>
        <pc:spChg chg="mod ord">
          <ac:chgData name="Håvard Espelund" userId="85a8a905-dc90-4457-94e0-a38755829bfc" providerId="ADAL" clId="{C341FC72-E3D8-4FAC-A652-95258DDD7FBE}" dt="2022-09-28T08:50:20.984" v="2963" actId="700"/>
          <ac:spMkLst>
            <pc:docMk/>
            <pc:sldMk cId="948839938" sldId="300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9T08:16:59.345" v="3151" actId="20577"/>
          <ac:spMkLst>
            <pc:docMk/>
            <pc:sldMk cId="948839938" sldId="300"/>
            <ac:spMk id="3" creationId="{4139C528-12F0-11F4-FAAE-B8C72E2D0881}"/>
          </ac:spMkLst>
        </pc:spChg>
        <pc:spChg chg="add del mod">
          <ac:chgData name="Håvard Espelund" userId="85a8a905-dc90-4457-94e0-a38755829bfc" providerId="ADAL" clId="{C341FC72-E3D8-4FAC-A652-95258DDD7FBE}" dt="2022-09-26T11:16:22.859" v="549"/>
          <ac:spMkLst>
            <pc:docMk/>
            <pc:sldMk cId="948839938" sldId="300"/>
            <ac:spMk id="4" creationId="{4F1CD1A2-1189-513F-466E-679E562E75AF}"/>
          </ac:spMkLst>
        </pc:spChg>
        <pc:spChg chg="add del mod">
          <ac:chgData name="Håvard Espelund" userId="85a8a905-dc90-4457-94e0-a38755829bfc" providerId="ADAL" clId="{C341FC72-E3D8-4FAC-A652-95258DDD7FBE}" dt="2022-09-26T11:16:22.859" v="549"/>
          <ac:spMkLst>
            <pc:docMk/>
            <pc:sldMk cId="948839938" sldId="300"/>
            <ac:spMk id="5" creationId="{66E9E1E0-A533-D77C-856A-40AF1E471FCA}"/>
          </ac:spMkLst>
        </pc:spChg>
      </pc:sldChg>
      <pc:sldChg chg="addSp delSp modSp add mod modClrScheme chgLayout">
        <pc:chgData name="Håvard Espelund" userId="85a8a905-dc90-4457-94e0-a38755829bfc" providerId="ADAL" clId="{C341FC72-E3D8-4FAC-A652-95258DDD7FBE}" dt="2022-09-29T08:17:42.694" v="3193" actId="6549"/>
        <pc:sldMkLst>
          <pc:docMk/>
          <pc:sldMk cId="3675435703" sldId="301"/>
        </pc:sldMkLst>
        <pc:spChg chg="mod ord">
          <ac:chgData name="Håvard Espelund" userId="85a8a905-dc90-4457-94e0-a38755829bfc" providerId="ADAL" clId="{C341FC72-E3D8-4FAC-A652-95258DDD7FBE}" dt="2022-09-28T09:17:35.405" v="3126"/>
          <ac:spMkLst>
            <pc:docMk/>
            <pc:sldMk cId="3675435703" sldId="301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9T08:17:42.694" v="3193" actId="6549"/>
          <ac:spMkLst>
            <pc:docMk/>
            <pc:sldMk cId="3675435703" sldId="301"/>
            <ac:spMk id="3" creationId="{4139C528-12F0-11F4-FAAE-B8C72E2D0881}"/>
          </ac:spMkLst>
        </pc:spChg>
        <pc:spChg chg="add del mod">
          <ac:chgData name="Håvard Espelund" userId="85a8a905-dc90-4457-94e0-a38755829bfc" providerId="ADAL" clId="{C341FC72-E3D8-4FAC-A652-95258DDD7FBE}" dt="2022-09-28T09:17:35.405" v="3126"/>
          <ac:spMkLst>
            <pc:docMk/>
            <pc:sldMk cId="3675435703" sldId="301"/>
            <ac:spMk id="4" creationId="{863B5405-ECA0-8856-3831-4321ECF98EF9}"/>
          </ac:spMkLst>
        </pc:spChg>
        <pc:spChg chg="add del mod">
          <ac:chgData name="Håvard Espelund" userId="85a8a905-dc90-4457-94e0-a38755829bfc" providerId="ADAL" clId="{C341FC72-E3D8-4FAC-A652-95258DDD7FBE}" dt="2022-09-28T09:17:35.405" v="3126"/>
          <ac:spMkLst>
            <pc:docMk/>
            <pc:sldMk cId="3675435703" sldId="301"/>
            <ac:spMk id="5" creationId="{37AFF066-9A53-4CCD-2737-57C104D4B2E5}"/>
          </ac:spMkLst>
        </pc:spChg>
        <pc:graphicFrameChg chg="add del mod modGraphic">
          <ac:chgData name="Håvard Espelund" userId="85a8a905-dc90-4457-94e0-a38755829bfc" providerId="ADAL" clId="{C341FC72-E3D8-4FAC-A652-95258DDD7FBE}" dt="2022-09-26T11:19:32.599" v="626" actId="21"/>
          <ac:graphicFrameMkLst>
            <pc:docMk/>
            <pc:sldMk cId="3675435703" sldId="301"/>
            <ac:graphicFrameMk id="4" creationId="{CD56513D-3423-4FC7-0A9B-D6844F2CCDC5}"/>
          </ac:graphicFrameMkLst>
        </pc:graphicFrameChg>
        <pc:graphicFrameChg chg="add del mod modGraphic">
          <ac:chgData name="Håvard Espelund" userId="85a8a905-dc90-4457-94e0-a38755829bfc" providerId="ADAL" clId="{C341FC72-E3D8-4FAC-A652-95258DDD7FBE}" dt="2022-09-26T11:19:53.484" v="643" actId="478"/>
          <ac:graphicFrameMkLst>
            <pc:docMk/>
            <pc:sldMk cId="3675435703" sldId="301"/>
            <ac:graphicFrameMk id="5" creationId="{19DCE998-21EA-56DA-B74E-0D688C26F049}"/>
          </ac:graphicFrameMkLst>
        </pc:graphicFrameChg>
        <pc:graphicFrameChg chg="add mod modGraphic">
          <ac:chgData name="Håvard Espelund" userId="85a8a905-dc90-4457-94e0-a38755829bfc" providerId="ADAL" clId="{C341FC72-E3D8-4FAC-A652-95258DDD7FBE}" dt="2022-09-29T08:17:23.711" v="3156" actId="1076"/>
          <ac:graphicFrameMkLst>
            <pc:docMk/>
            <pc:sldMk cId="3675435703" sldId="301"/>
            <ac:graphicFrameMk id="6" creationId="{2152ACF6-7651-28E0-1009-35C139CF4368}"/>
          </ac:graphicFrameMkLst>
        </pc:graphicFrameChg>
      </pc:sldChg>
      <pc:sldChg chg="delSp modSp add mod modClrScheme chgLayout">
        <pc:chgData name="Håvard Espelund" userId="85a8a905-dc90-4457-94e0-a38755829bfc" providerId="ADAL" clId="{C341FC72-E3D8-4FAC-A652-95258DDD7FBE}" dt="2022-09-28T08:51:07.334" v="2985" actId="20577"/>
        <pc:sldMkLst>
          <pc:docMk/>
          <pc:sldMk cId="3689827464" sldId="302"/>
        </pc:sldMkLst>
        <pc:spChg chg="mod ord">
          <ac:chgData name="Håvard Espelund" userId="85a8a905-dc90-4457-94e0-a38755829bfc" providerId="ADAL" clId="{C341FC72-E3D8-4FAC-A652-95258DDD7FBE}" dt="2022-09-28T08:51:04.568" v="2981" actId="700"/>
          <ac:spMkLst>
            <pc:docMk/>
            <pc:sldMk cId="3689827464" sldId="302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8T08:51:07.334" v="2985" actId="20577"/>
          <ac:spMkLst>
            <pc:docMk/>
            <pc:sldMk cId="3689827464" sldId="302"/>
            <ac:spMk id="3" creationId="{4139C528-12F0-11F4-FAAE-B8C72E2D0881}"/>
          </ac:spMkLst>
        </pc:spChg>
        <pc:graphicFrameChg chg="del">
          <ac:chgData name="Håvard Espelund" userId="85a8a905-dc90-4457-94e0-a38755829bfc" providerId="ADAL" clId="{C341FC72-E3D8-4FAC-A652-95258DDD7FBE}" dt="2022-09-26T11:25:15.637" v="720" actId="478"/>
          <ac:graphicFrameMkLst>
            <pc:docMk/>
            <pc:sldMk cId="3689827464" sldId="302"/>
            <ac:graphicFrameMk id="6" creationId="{2152ACF6-7651-28E0-1009-35C139CF4368}"/>
          </ac:graphicFrameMkLst>
        </pc:graphicFrameChg>
      </pc:sldChg>
      <pc:sldChg chg="modSp add mod modClrScheme chgLayout">
        <pc:chgData name="Håvard Espelund" userId="85a8a905-dc90-4457-94e0-a38755829bfc" providerId="ADAL" clId="{C341FC72-E3D8-4FAC-A652-95258DDD7FBE}" dt="2022-09-28T08:51:16.516" v="2994" actId="20577"/>
        <pc:sldMkLst>
          <pc:docMk/>
          <pc:sldMk cId="4135235093" sldId="303"/>
        </pc:sldMkLst>
        <pc:spChg chg="mod ord">
          <ac:chgData name="Håvard Espelund" userId="85a8a905-dc90-4457-94e0-a38755829bfc" providerId="ADAL" clId="{C341FC72-E3D8-4FAC-A652-95258DDD7FBE}" dt="2022-09-28T08:51:10.655" v="2986" actId="700"/>
          <ac:spMkLst>
            <pc:docMk/>
            <pc:sldMk cId="4135235093" sldId="303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8T08:51:16.516" v="2994" actId="20577"/>
          <ac:spMkLst>
            <pc:docMk/>
            <pc:sldMk cId="4135235093" sldId="303"/>
            <ac:spMk id="3" creationId="{4139C528-12F0-11F4-FAAE-B8C72E2D0881}"/>
          </ac:spMkLst>
        </pc:spChg>
      </pc:sldChg>
      <pc:sldChg chg="modSp add mod modClrScheme chgLayout">
        <pc:chgData name="Håvard Espelund" userId="85a8a905-dc90-4457-94e0-a38755829bfc" providerId="ADAL" clId="{C341FC72-E3D8-4FAC-A652-95258DDD7FBE}" dt="2022-09-28T08:51:25.387" v="2997" actId="700"/>
        <pc:sldMkLst>
          <pc:docMk/>
          <pc:sldMk cId="3176526255" sldId="304"/>
        </pc:sldMkLst>
        <pc:spChg chg="mod ord">
          <ac:chgData name="Håvard Espelund" userId="85a8a905-dc90-4457-94e0-a38755829bfc" providerId="ADAL" clId="{C341FC72-E3D8-4FAC-A652-95258DDD7FBE}" dt="2022-09-28T08:51:25.387" v="2997" actId="700"/>
          <ac:spMkLst>
            <pc:docMk/>
            <pc:sldMk cId="3176526255" sldId="304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8T08:51:25.387" v="2997" actId="700"/>
          <ac:spMkLst>
            <pc:docMk/>
            <pc:sldMk cId="3176526255" sldId="304"/>
            <ac:spMk id="3" creationId="{4139C528-12F0-11F4-FAAE-B8C72E2D0881}"/>
          </ac:spMkLst>
        </pc:spChg>
      </pc:sldChg>
      <pc:sldChg chg="modSp add mod modClrScheme chgLayout">
        <pc:chgData name="Håvard Espelund" userId="85a8a905-dc90-4457-94e0-a38755829bfc" providerId="ADAL" clId="{C341FC72-E3D8-4FAC-A652-95258DDD7FBE}" dt="2022-09-28T08:51:31.589" v="3001" actId="700"/>
        <pc:sldMkLst>
          <pc:docMk/>
          <pc:sldMk cId="2761305427" sldId="305"/>
        </pc:sldMkLst>
        <pc:spChg chg="mod ord">
          <ac:chgData name="Håvard Espelund" userId="85a8a905-dc90-4457-94e0-a38755829bfc" providerId="ADAL" clId="{C341FC72-E3D8-4FAC-A652-95258DDD7FBE}" dt="2022-09-28T08:51:31.589" v="3001" actId="700"/>
          <ac:spMkLst>
            <pc:docMk/>
            <pc:sldMk cId="2761305427" sldId="305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8T08:51:31.589" v="3001" actId="700"/>
          <ac:spMkLst>
            <pc:docMk/>
            <pc:sldMk cId="2761305427" sldId="305"/>
            <ac:spMk id="3" creationId="{4139C528-12F0-11F4-FAAE-B8C72E2D0881}"/>
          </ac:spMkLst>
        </pc:spChg>
      </pc:sldChg>
      <pc:sldChg chg="modSp add mod modClrScheme chgLayout">
        <pc:chgData name="Håvard Espelund" userId="85a8a905-dc90-4457-94e0-a38755829bfc" providerId="ADAL" clId="{C341FC72-E3D8-4FAC-A652-95258DDD7FBE}" dt="2022-09-28T08:51:39.196" v="3004" actId="20577"/>
        <pc:sldMkLst>
          <pc:docMk/>
          <pc:sldMk cId="692054303" sldId="306"/>
        </pc:sldMkLst>
        <pc:spChg chg="mod ord">
          <ac:chgData name="Håvard Espelund" userId="85a8a905-dc90-4457-94e0-a38755829bfc" providerId="ADAL" clId="{C341FC72-E3D8-4FAC-A652-95258DDD7FBE}" dt="2022-09-28T08:51:37.623" v="3002" actId="700"/>
          <ac:spMkLst>
            <pc:docMk/>
            <pc:sldMk cId="692054303" sldId="306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8T08:51:39.196" v="3004" actId="20577"/>
          <ac:spMkLst>
            <pc:docMk/>
            <pc:sldMk cId="692054303" sldId="306"/>
            <ac:spMk id="3" creationId="{4139C528-12F0-11F4-FAAE-B8C72E2D0881}"/>
          </ac:spMkLst>
        </pc:spChg>
      </pc:sldChg>
      <pc:sldChg chg="addSp modSp add mod modClrScheme chgLayout">
        <pc:chgData name="Håvard Espelund" userId="85a8a905-dc90-4457-94e0-a38755829bfc" providerId="ADAL" clId="{C341FC72-E3D8-4FAC-A652-95258DDD7FBE}" dt="2022-09-29T08:18:18.709" v="3202" actId="1076"/>
        <pc:sldMkLst>
          <pc:docMk/>
          <pc:sldMk cId="735286166" sldId="307"/>
        </pc:sldMkLst>
        <pc:spChg chg="mod ord">
          <ac:chgData name="Håvard Espelund" userId="85a8a905-dc90-4457-94e0-a38755829bfc" providerId="ADAL" clId="{C341FC72-E3D8-4FAC-A652-95258DDD7FBE}" dt="2022-09-28T08:51:43.584" v="3005" actId="700"/>
          <ac:spMkLst>
            <pc:docMk/>
            <pc:sldMk cId="735286166" sldId="307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9T08:18:04.864" v="3197" actId="20577"/>
          <ac:spMkLst>
            <pc:docMk/>
            <pc:sldMk cId="735286166" sldId="307"/>
            <ac:spMk id="3" creationId="{4139C528-12F0-11F4-FAAE-B8C72E2D0881}"/>
          </ac:spMkLst>
        </pc:spChg>
        <pc:graphicFrameChg chg="add mod">
          <ac:chgData name="Håvard Espelund" userId="85a8a905-dc90-4457-94e0-a38755829bfc" providerId="ADAL" clId="{C341FC72-E3D8-4FAC-A652-95258DDD7FBE}" dt="2022-09-29T08:18:12.467" v="3201" actId="1076"/>
          <ac:graphicFrameMkLst>
            <pc:docMk/>
            <pc:sldMk cId="735286166" sldId="307"/>
            <ac:graphicFrameMk id="4" creationId="{D923C633-C0D8-E318-FA25-785204B17896}"/>
          </ac:graphicFrameMkLst>
        </pc:graphicFrameChg>
        <pc:graphicFrameChg chg="add mod">
          <ac:chgData name="Håvard Espelund" userId="85a8a905-dc90-4457-94e0-a38755829bfc" providerId="ADAL" clId="{C341FC72-E3D8-4FAC-A652-95258DDD7FBE}" dt="2022-09-29T08:18:18.709" v="3202" actId="1076"/>
          <ac:graphicFrameMkLst>
            <pc:docMk/>
            <pc:sldMk cId="735286166" sldId="307"/>
            <ac:graphicFrameMk id="5" creationId="{242B9CD4-2975-1E43-8AFF-94B3D367BB0C}"/>
          </ac:graphicFrameMkLst>
        </pc:graphicFrameChg>
      </pc:sldChg>
      <pc:sldChg chg="modSp add mod ord modClrScheme chgLayout">
        <pc:chgData name="Håvard Espelund" userId="85a8a905-dc90-4457-94e0-a38755829bfc" providerId="ADAL" clId="{C341FC72-E3D8-4FAC-A652-95258DDD7FBE}" dt="2022-09-29T08:18:29.150" v="3208" actId="20577"/>
        <pc:sldMkLst>
          <pc:docMk/>
          <pc:sldMk cId="2643822061" sldId="308"/>
        </pc:sldMkLst>
        <pc:spChg chg="mod ord">
          <ac:chgData name="Håvard Espelund" userId="85a8a905-dc90-4457-94e0-a38755829bfc" providerId="ADAL" clId="{C341FC72-E3D8-4FAC-A652-95258DDD7FBE}" dt="2022-09-28T08:51:43.584" v="3005" actId="700"/>
          <ac:spMkLst>
            <pc:docMk/>
            <pc:sldMk cId="2643822061" sldId="308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9T08:18:29.150" v="3208" actId="20577"/>
          <ac:spMkLst>
            <pc:docMk/>
            <pc:sldMk cId="2643822061" sldId="308"/>
            <ac:spMk id="3" creationId="{4139C528-12F0-11F4-FAAE-B8C72E2D0881}"/>
          </ac:spMkLst>
        </pc:spChg>
      </pc:sldChg>
      <pc:sldChg chg="modSp add mod modClrScheme chgLayout">
        <pc:chgData name="Håvard Espelund" userId="85a8a905-dc90-4457-94e0-a38755829bfc" providerId="ADAL" clId="{C341FC72-E3D8-4FAC-A652-95258DDD7FBE}" dt="2022-09-29T08:18:32.930" v="3211" actId="20577"/>
        <pc:sldMkLst>
          <pc:docMk/>
          <pc:sldMk cId="376063498" sldId="309"/>
        </pc:sldMkLst>
        <pc:spChg chg="mod ord">
          <ac:chgData name="Håvard Espelund" userId="85a8a905-dc90-4457-94e0-a38755829bfc" providerId="ADAL" clId="{C341FC72-E3D8-4FAC-A652-95258DDD7FBE}" dt="2022-09-28T08:51:43.584" v="3005" actId="700"/>
          <ac:spMkLst>
            <pc:docMk/>
            <pc:sldMk cId="376063498" sldId="309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9T08:18:32.930" v="3211" actId="20577"/>
          <ac:spMkLst>
            <pc:docMk/>
            <pc:sldMk cId="376063498" sldId="309"/>
            <ac:spMk id="3" creationId="{4139C528-12F0-11F4-FAAE-B8C72E2D0881}"/>
          </ac:spMkLst>
        </pc:spChg>
      </pc:sldChg>
      <pc:sldChg chg="modSp add mod modClrScheme chgLayout">
        <pc:chgData name="Håvard Espelund" userId="85a8a905-dc90-4457-94e0-a38755829bfc" providerId="ADAL" clId="{C341FC72-E3D8-4FAC-A652-95258DDD7FBE}" dt="2022-09-29T08:18:49.177" v="3215" actId="20577"/>
        <pc:sldMkLst>
          <pc:docMk/>
          <pc:sldMk cId="1144992399" sldId="310"/>
        </pc:sldMkLst>
        <pc:spChg chg="mod ord">
          <ac:chgData name="Håvard Espelund" userId="85a8a905-dc90-4457-94e0-a38755829bfc" providerId="ADAL" clId="{C341FC72-E3D8-4FAC-A652-95258DDD7FBE}" dt="2022-09-28T08:51:43.584" v="3005" actId="700"/>
          <ac:spMkLst>
            <pc:docMk/>
            <pc:sldMk cId="1144992399" sldId="310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9T08:18:49.177" v="3215" actId="20577"/>
          <ac:spMkLst>
            <pc:docMk/>
            <pc:sldMk cId="1144992399" sldId="310"/>
            <ac:spMk id="3" creationId="{4139C528-12F0-11F4-FAAE-B8C72E2D0881}"/>
          </ac:spMkLst>
        </pc:spChg>
      </pc:sldChg>
      <pc:sldChg chg="modSp add mod modClrScheme chgLayout">
        <pc:chgData name="Håvard Espelund" userId="85a8a905-dc90-4457-94e0-a38755829bfc" providerId="ADAL" clId="{C341FC72-E3D8-4FAC-A652-95258DDD7FBE}" dt="2022-09-29T08:18:55.910" v="3221" actId="20577"/>
        <pc:sldMkLst>
          <pc:docMk/>
          <pc:sldMk cId="1757317244" sldId="311"/>
        </pc:sldMkLst>
        <pc:spChg chg="mod ord">
          <ac:chgData name="Håvard Espelund" userId="85a8a905-dc90-4457-94e0-a38755829bfc" providerId="ADAL" clId="{C341FC72-E3D8-4FAC-A652-95258DDD7FBE}" dt="2022-09-28T08:51:43.584" v="3005" actId="700"/>
          <ac:spMkLst>
            <pc:docMk/>
            <pc:sldMk cId="1757317244" sldId="311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9T08:18:55.910" v="3221" actId="20577"/>
          <ac:spMkLst>
            <pc:docMk/>
            <pc:sldMk cId="1757317244" sldId="311"/>
            <ac:spMk id="3" creationId="{4139C528-12F0-11F4-FAAE-B8C72E2D0881}"/>
          </ac:spMkLst>
        </pc:spChg>
      </pc:sldChg>
      <pc:sldChg chg="modSp add mod modClrScheme chgLayout">
        <pc:chgData name="Håvard Espelund" userId="85a8a905-dc90-4457-94e0-a38755829bfc" providerId="ADAL" clId="{C341FC72-E3D8-4FAC-A652-95258DDD7FBE}" dt="2022-09-29T08:19:00.050" v="3224" actId="20577"/>
        <pc:sldMkLst>
          <pc:docMk/>
          <pc:sldMk cId="2869642621" sldId="312"/>
        </pc:sldMkLst>
        <pc:spChg chg="mod ord">
          <ac:chgData name="Håvard Espelund" userId="85a8a905-dc90-4457-94e0-a38755829bfc" providerId="ADAL" clId="{C341FC72-E3D8-4FAC-A652-95258DDD7FBE}" dt="2022-09-28T08:51:43.584" v="3005" actId="700"/>
          <ac:spMkLst>
            <pc:docMk/>
            <pc:sldMk cId="2869642621" sldId="312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9T08:19:00.050" v="3224" actId="20577"/>
          <ac:spMkLst>
            <pc:docMk/>
            <pc:sldMk cId="2869642621" sldId="312"/>
            <ac:spMk id="3" creationId="{4139C528-12F0-11F4-FAAE-B8C72E2D0881}"/>
          </ac:spMkLst>
        </pc:spChg>
      </pc:sldChg>
      <pc:sldChg chg="modSp add mod modClrScheme chgLayout">
        <pc:chgData name="Håvard Espelund" userId="85a8a905-dc90-4457-94e0-a38755829bfc" providerId="ADAL" clId="{C341FC72-E3D8-4FAC-A652-95258DDD7FBE}" dt="2022-09-29T08:19:06.170" v="3229" actId="20577"/>
        <pc:sldMkLst>
          <pc:docMk/>
          <pc:sldMk cId="2571823717" sldId="313"/>
        </pc:sldMkLst>
        <pc:spChg chg="mod ord">
          <ac:chgData name="Håvard Espelund" userId="85a8a905-dc90-4457-94e0-a38755829bfc" providerId="ADAL" clId="{C341FC72-E3D8-4FAC-A652-95258DDD7FBE}" dt="2022-09-28T08:51:43.584" v="3005" actId="700"/>
          <ac:spMkLst>
            <pc:docMk/>
            <pc:sldMk cId="2571823717" sldId="313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9T08:19:06.170" v="3229" actId="20577"/>
          <ac:spMkLst>
            <pc:docMk/>
            <pc:sldMk cId="2571823717" sldId="313"/>
            <ac:spMk id="3" creationId="{4139C528-12F0-11F4-FAAE-B8C72E2D0881}"/>
          </ac:spMkLst>
        </pc:spChg>
      </pc:sldChg>
      <pc:sldChg chg="modSp add mod modClrScheme chgLayout">
        <pc:chgData name="Håvard Espelund" userId="85a8a905-dc90-4457-94e0-a38755829bfc" providerId="ADAL" clId="{C341FC72-E3D8-4FAC-A652-95258DDD7FBE}" dt="2022-09-29T08:19:08.299" v="3231" actId="20577"/>
        <pc:sldMkLst>
          <pc:docMk/>
          <pc:sldMk cId="3081962358" sldId="314"/>
        </pc:sldMkLst>
        <pc:spChg chg="mod ord">
          <ac:chgData name="Håvard Espelund" userId="85a8a905-dc90-4457-94e0-a38755829bfc" providerId="ADAL" clId="{C341FC72-E3D8-4FAC-A652-95258DDD7FBE}" dt="2022-09-28T08:51:43.584" v="3005" actId="700"/>
          <ac:spMkLst>
            <pc:docMk/>
            <pc:sldMk cId="3081962358" sldId="314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9T08:19:08.299" v="3231" actId="20577"/>
          <ac:spMkLst>
            <pc:docMk/>
            <pc:sldMk cId="3081962358" sldId="314"/>
            <ac:spMk id="3" creationId="{4139C528-12F0-11F4-FAAE-B8C72E2D0881}"/>
          </ac:spMkLst>
        </pc:spChg>
      </pc:sldChg>
      <pc:sldChg chg="modSp add mod modClrScheme chgLayout">
        <pc:chgData name="Håvard Espelund" userId="85a8a905-dc90-4457-94e0-a38755829bfc" providerId="ADAL" clId="{C341FC72-E3D8-4FAC-A652-95258DDD7FBE}" dt="2022-09-29T08:19:10.805" v="3235" actId="20577"/>
        <pc:sldMkLst>
          <pc:docMk/>
          <pc:sldMk cId="84796860" sldId="315"/>
        </pc:sldMkLst>
        <pc:spChg chg="mod ord">
          <ac:chgData name="Håvard Espelund" userId="85a8a905-dc90-4457-94e0-a38755829bfc" providerId="ADAL" clId="{C341FC72-E3D8-4FAC-A652-95258DDD7FBE}" dt="2022-09-28T08:51:43.584" v="3005" actId="700"/>
          <ac:spMkLst>
            <pc:docMk/>
            <pc:sldMk cId="84796860" sldId="315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9T08:19:10.805" v="3235" actId="20577"/>
          <ac:spMkLst>
            <pc:docMk/>
            <pc:sldMk cId="84796860" sldId="315"/>
            <ac:spMk id="3" creationId="{4139C528-12F0-11F4-FAAE-B8C72E2D0881}"/>
          </ac:spMkLst>
        </pc:spChg>
      </pc:sldChg>
      <pc:sldChg chg="modSp add mod modClrScheme chgLayout">
        <pc:chgData name="Håvard Espelund" userId="85a8a905-dc90-4457-94e0-a38755829bfc" providerId="ADAL" clId="{C341FC72-E3D8-4FAC-A652-95258DDD7FBE}" dt="2022-09-28T08:53:13.113" v="3054" actId="20577"/>
        <pc:sldMkLst>
          <pc:docMk/>
          <pc:sldMk cId="2667166732" sldId="316"/>
        </pc:sldMkLst>
        <pc:spChg chg="mod ord">
          <ac:chgData name="Håvard Espelund" userId="85a8a905-dc90-4457-94e0-a38755829bfc" providerId="ADAL" clId="{C341FC72-E3D8-4FAC-A652-95258DDD7FBE}" dt="2022-09-28T08:51:43.584" v="3005" actId="700"/>
          <ac:spMkLst>
            <pc:docMk/>
            <pc:sldMk cId="2667166732" sldId="316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8T08:53:13.113" v="3054" actId="20577"/>
          <ac:spMkLst>
            <pc:docMk/>
            <pc:sldMk cId="2667166732" sldId="316"/>
            <ac:spMk id="3" creationId="{4139C528-12F0-11F4-FAAE-B8C72E2D0881}"/>
          </ac:spMkLst>
        </pc:spChg>
      </pc:sldChg>
      <pc:sldChg chg="addSp modSp add mod modClrScheme chgLayout">
        <pc:chgData name="Håvard Espelund" userId="85a8a905-dc90-4457-94e0-a38755829bfc" providerId="ADAL" clId="{C341FC72-E3D8-4FAC-A652-95258DDD7FBE}" dt="2022-09-29T08:19:17.205" v="3238" actId="1076"/>
        <pc:sldMkLst>
          <pc:docMk/>
          <pc:sldMk cId="1008200894" sldId="317"/>
        </pc:sldMkLst>
        <pc:spChg chg="mod ord">
          <ac:chgData name="Håvard Espelund" userId="85a8a905-dc90-4457-94e0-a38755829bfc" providerId="ADAL" clId="{C341FC72-E3D8-4FAC-A652-95258DDD7FBE}" dt="2022-09-28T08:51:43.584" v="3005" actId="700"/>
          <ac:spMkLst>
            <pc:docMk/>
            <pc:sldMk cId="1008200894" sldId="317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9T08:19:13.910" v="3237" actId="20577"/>
          <ac:spMkLst>
            <pc:docMk/>
            <pc:sldMk cId="1008200894" sldId="317"/>
            <ac:spMk id="3" creationId="{4139C528-12F0-11F4-FAAE-B8C72E2D0881}"/>
          </ac:spMkLst>
        </pc:spChg>
        <pc:picChg chg="add mod">
          <ac:chgData name="Håvard Espelund" userId="85a8a905-dc90-4457-94e0-a38755829bfc" providerId="ADAL" clId="{C341FC72-E3D8-4FAC-A652-95258DDD7FBE}" dt="2022-09-29T08:19:17.205" v="3238" actId="1076"/>
          <ac:picMkLst>
            <pc:docMk/>
            <pc:sldMk cId="1008200894" sldId="317"/>
            <ac:picMk id="1026" creationId="{DFA6CD4A-DD25-2A96-C515-469EC7DF376E}"/>
          </ac:picMkLst>
        </pc:picChg>
      </pc:sldChg>
      <pc:sldChg chg="delSp modSp add mod modClrScheme chgLayout">
        <pc:chgData name="Håvard Espelund" userId="85a8a905-dc90-4457-94e0-a38755829bfc" providerId="ADAL" clId="{C341FC72-E3D8-4FAC-A652-95258DDD7FBE}" dt="2022-09-29T08:19:28.385" v="3240" actId="20577"/>
        <pc:sldMkLst>
          <pc:docMk/>
          <pc:sldMk cId="420033476" sldId="318"/>
        </pc:sldMkLst>
        <pc:spChg chg="mod ord">
          <ac:chgData name="Håvard Espelund" userId="85a8a905-dc90-4457-94e0-a38755829bfc" providerId="ADAL" clId="{C341FC72-E3D8-4FAC-A652-95258DDD7FBE}" dt="2022-09-28T08:51:43.584" v="3005" actId="700"/>
          <ac:spMkLst>
            <pc:docMk/>
            <pc:sldMk cId="420033476" sldId="318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C341FC72-E3D8-4FAC-A652-95258DDD7FBE}" dt="2022-09-29T08:19:28.385" v="3240" actId="20577"/>
          <ac:spMkLst>
            <pc:docMk/>
            <pc:sldMk cId="420033476" sldId="318"/>
            <ac:spMk id="3" creationId="{4139C528-12F0-11F4-FAAE-B8C72E2D0881}"/>
          </ac:spMkLst>
        </pc:spChg>
        <pc:picChg chg="del">
          <ac:chgData name="Håvard Espelund" userId="85a8a905-dc90-4457-94e0-a38755829bfc" providerId="ADAL" clId="{C341FC72-E3D8-4FAC-A652-95258DDD7FBE}" dt="2022-09-26T12:14:20.493" v="2737" actId="478"/>
          <ac:picMkLst>
            <pc:docMk/>
            <pc:sldMk cId="420033476" sldId="318"/>
            <ac:picMk id="1026" creationId="{DFA6CD4A-DD25-2A96-C515-469EC7DF376E}"/>
          </ac:picMkLst>
        </pc:picChg>
      </pc:sldChg>
      <pc:sldChg chg="addSp delSp modSp new mod">
        <pc:chgData name="Håvard Espelund" userId="85a8a905-dc90-4457-94e0-a38755829bfc" providerId="ADAL" clId="{C341FC72-E3D8-4FAC-A652-95258DDD7FBE}" dt="2022-09-29T08:41:00.046" v="3255" actId="478"/>
        <pc:sldMkLst>
          <pc:docMk/>
          <pc:sldMk cId="465570344" sldId="319"/>
        </pc:sldMkLst>
        <pc:spChg chg="del">
          <ac:chgData name="Håvard Espelund" userId="85a8a905-dc90-4457-94e0-a38755829bfc" providerId="ADAL" clId="{C341FC72-E3D8-4FAC-A652-95258DDD7FBE}" dt="2022-09-29T08:38:34.416" v="3248"/>
          <ac:spMkLst>
            <pc:docMk/>
            <pc:sldMk cId="465570344" sldId="319"/>
            <ac:spMk id="2" creationId="{7A593BBC-C0F9-7260-972A-18071751FC13}"/>
          </ac:spMkLst>
        </pc:spChg>
        <pc:spChg chg="add del">
          <ac:chgData name="Håvard Espelund" userId="85a8a905-dc90-4457-94e0-a38755829bfc" providerId="ADAL" clId="{C341FC72-E3D8-4FAC-A652-95258DDD7FBE}" dt="2022-09-29T08:38:33.869" v="3247"/>
          <ac:spMkLst>
            <pc:docMk/>
            <pc:sldMk cId="465570344" sldId="319"/>
            <ac:spMk id="3" creationId="{907275E1-E1BC-0BD7-4453-1CBC13A5CF0F}"/>
          </ac:spMkLst>
        </pc:spChg>
        <pc:spChg chg="add mod">
          <ac:chgData name="Håvard Espelund" userId="85a8a905-dc90-4457-94e0-a38755829bfc" providerId="ADAL" clId="{C341FC72-E3D8-4FAC-A652-95258DDD7FBE}" dt="2022-09-29T08:38:35.314" v="3249" actId="21"/>
          <ac:spMkLst>
            <pc:docMk/>
            <pc:sldMk cId="465570344" sldId="319"/>
            <ac:spMk id="13" creationId="{72EC227F-460E-5B6D-2256-C23D528E82D1}"/>
          </ac:spMkLst>
        </pc:spChg>
        <pc:graphicFrameChg chg="add del mod">
          <ac:chgData name="Håvard Espelund" userId="85a8a905-dc90-4457-94e0-a38755829bfc" providerId="ADAL" clId="{C341FC72-E3D8-4FAC-A652-95258DDD7FBE}" dt="2022-09-29T08:41:00.046" v="3255" actId="478"/>
          <ac:graphicFrameMkLst>
            <pc:docMk/>
            <pc:sldMk cId="465570344" sldId="319"/>
            <ac:graphicFrameMk id="18" creationId="{7F6012D1-09FE-DD34-E34A-9A2E9F717847}"/>
          </ac:graphicFrameMkLst>
        </pc:graphicFrameChg>
        <pc:picChg chg="add del mod">
          <ac:chgData name="Håvard Espelund" userId="85a8a905-dc90-4457-94e0-a38755829bfc" providerId="ADAL" clId="{C341FC72-E3D8-4FAC-A652-95258DDD7FBE}" dt="2022-09-29T08:38:29.443" v="3243"/>
          <ac:picMkLst>
            <pc:docMk/>
            <pc:sldMk cId="465570344" sldId="319"/>
            <ac:picMk id="5" creationId="{26250062-1696-0BCB-8541-4043E31AF24D}"/>
          </ac:picMkLst>
        </pc:picChg>
        <pc:picChg chg="add del mod">
          <ac:chgData name="Håvard Espelund" userId="85a8a905-dc90-4457-94e0-a38755829bfc" providerId="ADAL" clId="{C341FC72-E3D8-4FAC-A652-95258DDD7FBE}" dt="2022-09-29T08:38:31.798" v="3245"/>
          <ac:picMkLst>
            <pc:docMk/>
            <pc:sldMk cId="465570344" sldId="319"/>
            <ac:picMk id="7" creationId="{3CC75FE5-B8C4-6613-686E-613152EC737F}"/>
          </ac:picMkLst>
        </pc:picChg>
        <pc:picChg chg="add del mod">
          <ac:chgData name="Håvard Espelund" userId="85a8a905-dc90-4457-94e0-a38755829bfc" providerId="ADAL" clId="{C341FC72-E3D8-4FAC-A652-95258DDD7FBE}" dt="2022-09-29T08:38:33.869" v="3247"/>
          <ac:picMkLst>
            <pc:docMk/>
            <pc:sldMk cId="465570344" sldId="319"/>
            <ac:picMk id="9" creationId="{3CD43108-7435-2C2A-6376-CEBAA51140CD}"/>
          </ac:picMkLst>
        </pc:picChg>
        <pc:picChg chg="add del mod">
          <ac:chgData name="Håvard Espelund" userId="85a8a905-dc90-4457-94e0-a38755829bfc" providerId="ADAL" clId="{C341FC72-E3D8-4FAC-A652-95258DDD7FBE}" dt="2022-09-29T08:38:35.314" v="3249" actId="21"/>
          <ac:picMkLst>
            <pc:docMk/>
            <pc:sldMk cId="465570344" sldId="319"/>
            <ac:picMk id="11" creationId="{69596F96-B08C-DAFA-4472-582C45212866}"/>
          </ac:picMkLst>
        </pc:picChg>
        <pc:picChg chg="add mod">
          <ac:chgData name="Håvard Espelund" userId="85a8a905-dc90-4457-94e0-a38755829bfc" providerId="ADAL" clId="{C341FC72-E3D8-4FAC-A652-95258DDD7FBE}" dt="2022-09-29T08:38:43.181" v="3252" actId="14100"/>
          <ac:picMkLst>
            <pc:docMk/>
            <pc:sldMk cId="465570344" sldId="319"/>
            <ac:picMk id="14" creationId="{941A5F40-B391-5375-6C1F-1E5D1ADF5649}"/>
          </ac:picMkLst>
        </pc:picChg>
      </pc:sldChg>
      <pc:sldMasterChg chg="modSldLayout">
        <pc:chgData name="Håvard Espelund" userId="85a8a905-dc90-4457-94e0-a38755829bfc" providerId="ADAL" clId="{C341FC72-E3D8-4FAC-A652-95258DDD7FBE}" dt="2022-09-29T08:16:38.589" v="3140" actId="255"/>
        <pc:sldMasterMkLst>
          <pc:docMk/>
          <pc:sldMasterMk cId="3741965946" sldId="2147483650"/>
        </pc:sldMasterMkLst>
        <pc:sldLayoutChg chg="modSp">
          <pc:chgData name="Håvard Espelund" userId="85a8a905-dc90-4457-94e0-a38755829bfc" providerId="ADAL" clId="{C341FC72-E3D8-4FAC-A652-95258DDD7FBE}" dt="2022-09-29T08:15:55.779" v="3137" actId="255"/>
          <pc:sldLayoutMkLst>
            <pc:docMk/>
            <pc:sldMasterMk cId="3741965946" sldId="2147483650"/>
            <pc:sldLayoutMk cId="1366039178" sldId="2147483654"/>
          </pc:sldLayoutMkLst>
          <pc:spChg chg="mod">
            <ac:chgData name="Håvard Espelund" userId="85a8a905-dc90-4457-94e0-a38755829bfc" providerId="ADAL" clId="{C341FC72-E3D8-4FAC-A652-95258DDD7FBE}" dt="2022-09-29T08:15:55.779" v="3137" actId="255"/>
            <ac:spMkLst>
              <pc:docMk/>
              <pc:sldMasterMk cId="3741965946" sldId="2147483650"/>
              <pc:sldLayoutMk cId="1366039178" sldId="2147483654"/>
              <ac:spMk id="6" creationId="{26AA15CD-26E0-43D1-ABCC-5BE0A24B0469}"/>
            </ac:spMkLst>
          </pc:spChg>
        </pc:sldLayoutChg>
        <pc:sldLayoutChg chg="modSp mod">
          <pc:chgData name="Håvard Espelund" userId="85a8a905-dc90-4457-94e0-a38755829bfc" providerId="ADAL" clId="{C341FC72-E3D8-4FAC-A652-95258DDD7FBE}" dt="2022-09-29T08:16:38.589" v="3140" actId="255"/>
          <pc:sldLayoutMkLst>
            <pc:docMk/>
            <pc:sldMasterMk cId="3741965946" sldId="2147483650"/>
            <pc:sldLayoutMk cId="3147575574" sldId="2147483656"/>
          </pc:sldLayoutMkLst>
          <pc:spChg chg="mod">
            <ac:chgData name="Håvard Espelund" userId="85a8a905-dc90-4457-94e0-a38755829bfc" providerId="ADAL" clId="{C341FC72-E3D8-4FAC-A652-95258DDD7FBE}" dt="2022-09-29T08:16:38.589" v="3140" actId="255"/>
            <ac:spMkLst>
              <pc:docMk/>
              <pc:sldMasterMk cId="3741965946" sldId="2147483650"/>
              <pc:sldLayoutMk cId="3147575574" sldId="2147483656"/>
              <ac:spMk id="6" creationId="{09B68153-E45C-45E6-92AE-2CCC5F60E35C}"/>
            </ac:spMkLst>
          </pc:spChg>
        </pc:sldLayoutChg>
      </pc:sldMasterChg>
    </pc:docChg>
  </pc:docChgLst>
  <pc:docChgLst>
    <pc:chgData name="Håvard Espelund" userId="85a8a905-dc90-4457-94e0-a38755829bfc" providerId="ADAL" clId="{7B470659-533B-4296-BFA0-506BA8570A28}"/>
    <pc:docChg chg="modSld">
      <pc:chgData name="Håvard Espelund" userId="85a8a905-dc90-4457-94e0-a38755829bfc" providerId="ADAL" clId="{7B470659-533B-4296-BFA0-506BA8570A28}" dt="2024-02-16T12:19:27.418" v="2" actId="20577"/>
      <pc:docMkLst>
        <pc:docMk/>
      </pc:docMkLst>
      <pc:sldChg chg="modSp mod">
        <pc:chgData name="Håvard Espelund" userId="85a8a905-dc90-4457-94e0-a38755829bfc" providerId="ADAL" clId="{7B470659-533B-4296-BFA0-506BA8570A28}" dt="2024-02-16T12:19:27.418" v="2" actId="20577"/>
        <pc:sldMkLst>
          <pc:docMk/>
          <pc:sldMk cId="4063859078" sldId="287"/>
        </pc:sldMkLst>
        <pc:spChg chg="mod">
          <ac:chgData name="Håvard Espelund" userId="85a8a905-dc90-4457-94e0-a38755829bfc" providerId="ADAL" clId="{7B470659-533B-4296-BFA0-506BA8570A28}" dt="2024-02-16T12:19:27.418" v="2" actId="20577"/>
          <ac:spMkLst>
            <pc:docMk/>
            <pc:sldMk cId="4063859078" sldId="287"/>
            <ac:spMk id="4" creationId="{3515B047-85D5-4649-A8E6-BD0F7A96E57B}"/>
          </ac:spMkLst>
        </pc:spChg>
      </pc:sldChg>
    </pc:docChg>
  </pc:docChgLst>
  <pc:docChgLst>
    <pc:chgData name="Håvard Espelund" userId="S::haes@lokforerskolen.no::85a8a905-dc90-4457-94e0-a38755829bfc" providerId="AD" clId="Web-{2C8DCE7F-E9B6-F7E6-2A16-0C8859B96908}"/>
    <pc:docChg chg="modSld">
      <pc:chgData name="Håvard Espelund" userId="S::haes@lokforerskolen.no::85a8a905-dc90-4457-94e0-a38755829bfc" providerId="AD" clId="Web-{2C8DCE7F-E9B6-F7E6-2A16-0C8859B96908}" dt="2024-02-01T11:30:35.530" v="25" actId="20577"/>
      <pc:docMkLst>
        <pc:docMk/>
      </pc:docMkLst>
      <pc:sldChg chg="modSp">
        <pc:chgData name="Håvard Espelund" userId="S::haes@lokforerskolen.no::85a8a905-dc90-4457-94e0-a38755829bfc" providerId="AD" clId="Web-{2C8DCE7F-E9B6-F7E6-2A16-0C8859B96908}" dt="2024-02-01T11:29:59.951" v="20" actId="14100"/>
        <pc:sldMkLst>
          <pc:docMk/>
          <pc:sldMk cId="4063859078" sldId="287"/>
        </pc:sldMkLst>
        <pc:spChg chg="mod">
          <ac:chgData name="Håvard Espelund" userId="S::haes@lokforerskolen.no::85a8a905-dc90-4457-94e0-a38755829bfc" providerId="AD" clId="Web-{2C8DCE7F-E9B6-F7E6-2A16-0C8859B96908}" dt="2024-02-01T11:29:57.138" v="19" actId="20577"/>
          <ac:spMkLst>
            <pc:docMk/>
            <pc:sldMk cId="4063859078" sldId="287"/>
            <ac:spMk id="4" creationId="{3515B047-85D5-4649-A8E6-BD0F7A96E57B}"/>
          </ac:spMkLst>
        </pc:spChg>
        <pc:spChg chg="mod">
          <ac:chgData name="Håvard Espelund" userId="S::haes@lokforerskolen.no::85a8a905-dc90-4457-94e0-a38755829bfc" providerId="AD" clId="Web-{2C8DCE7F-E9B6-F7E6-2A16-0C8859B96908}" dt="2024-02-01T11:29:59.951" v="20" actId="14100"/>
          <ac:spMkLst>
            <pc:docMk/>
            <pc:sldMk cId="4063859078" sldId="287"/>
            <ac:spMk id="5" creationId="{A463805C-6A45-4B9C-B530-08DAD8042171}"/>
          </ac:spMkLst>
        </pc:spChg>
      </pc:sldChg>
      <pc:sldChg chg="modSp">
        <pc:chgData name="Håvard Espelund" userId="S::haes@lokforerskolen.no::85a8a905-dc90-4457-94e0-a38755829bfc" providerId="AD" clId="Web-{2C8DCE7F-E9B6-F7E6-2A16-0C8859B96908}" dt="2024-02-01T11:30:35.530" v="25" actId="20577"/>
        <pc:sldMkLst>
          <pc:docMk/>
          <pc:sldMk cId="4017797561" sldId="298"/>
        </pc:sldMkLst>
        <pc:spChg chg="mod">
          <ac:chgData name="Håvard Espelund" userId="S::haes@lokforerskolen.no::85a8a905-dc90-4457-94e0-a38755829bfc" providerId="AD" clId="Web-{2C8DCE7F-E9B6-F7E6-2A16-0C8859B96908}" dt="2024-02-01T11:30:35.530" v="25" actId="20577"/>
          <ac:spMkLst>
            <pc:docMk/>
            <pc:sldMk cId="4017797561" sldId="298"/>
            <ac:spMk id="3" creationId="{4139C528-12F0-11F4-FAAE-B8C72E2D0881}"/>
          </ac:spMkLst>
        </pc:spChg>
      </pc:sldChg>
    </pc:docChg>
  </pc:docChgLst>
  <pc:docChgLst>
    <pc:chgData name="Hallgeir Are Olsen" userId="0e80e4c0-13fc-41f5-a921-12f05fa2ec08" providerId="ADAL" clId="{BAEC0CCE-1264-4720-9747-2B7E30223E7B}"/>
    <pc:docChg chg="modSld">
      <pc:chgData name="Hallgeir Are Olsen" userId="0e80e4c0-13fc-41f5-a921-12f05fa2ec08" providerId="ADAL" clId="{BAEC0CCE-1264-4720-9747-2B7E30223E7B}" dt="2022-08-22T07:24:23.830" v="16" actId="20577"/>
      <pc:docMkLst>
        <pc:docMk/>
      </pc:docMkLst>
      <pc:sldChg chg="modSp mod">
        <pc:chgData name="Hallgeir Are Olsen" userId="0e80e4c0-13fc-41f5-a921-12f05fa2ec08" providerId="ADAL" clId="{BAEC0CCE-1264-4720-9747-2B7E30223E7B}" dt="2022-08-22T07:24:23.830" v="16" actId="20577"/>
        <pc:sldMkLst>
          <pc:docMk/>
          <pc:sldMk cId="4063859078" sldId="287"/>
        </pc:sldMkLst>
        <pc:spChg chg="mod">
          <ac:chgData name="Hallgeir Are Olsen" userId="0e80e4c0-13fc-41f5-a921-12f05fa2ec08" providerId="ADAL" clId="{BAEC0CCE-1264-4720-9747-2B7E30223E7B}" dt="2022-08-22T07:24:23.830" v="16" actId="20577"/>
          <ac:spMkLst>
            <pc:docMk/>
            <pc:sldMk cId="4063859078" sldId="287"/>
            <ac:spMk id="5" creationId="{A463805C-6A45-4B9C-B530-08DAD8042171}"/>
          </ac:spMkLst>
        </pc:spChg>
      </pc:sldChg>
    </pc:docChg>
  </pc:docChgLst>
  <pc:docChgLst>
    <pc:chgData name="Håvard Espelund" userId="85a8a905-dc90-4457-94e0-a38755829bfc" providerId="ADAL" clId="{2E6676AA-6F47-44A6-BD0A-754D9202BDB8}"/>
    <pc:docChg chg="undo custSel modSld">
      <pc:chgData name="Håvard Espelund" userId="85a8a905-dc90-4457-94e0-a38755829bfc" providerId="ADAL" clId="{2E6676AA-6F47-44A6-BD0A-754D9202BDB8}" dt="2022-08-31T11:45:55.532" v="14" actId="313"/>
      <pc:docMkLst>
        <pc:docMk/>
      </pc:docMkLst>
      <pc:sldChg chg="addSp delSp modSp">
        <pc:chgData name="Håvard Espelund" userId="85a8a905-dc90-4457-94e0-a38755829bfc" providerId="ADAL" clId="{2E6676AA-6F47-44A6-BD0A-754D9202BDB8}" dt="2022-08-31T11:44:51.320" v="10"/>
        <pc:sldMkLst>
          <pc:docMk/>
          <pc:sldMk cId="90776621" sldId="289"/>
        </pc:sldMkLst>
        <pc:spChg chg="mod">
          <ac:chgData name="Håvard Espelund" userId="85a8a905-dc90-4457-94e0-a38755829bfc" providerId="ADAL" clId="{2E6676AA-6F47-44A6-BD0A-754D9202BDB8}" dt="2022-08-31T11:44:51.320" v="10"/>
          <ac:spMkLst>
            <pc:docMk/>
            <pc:sldMk cId="90776621" sldId="289"/>
            <ac:spMk id="2" creationId="{730C1A89-A77F-94AB-C031-570DEA61ADAF}"/>
          </ac:spMkLst>
        </pc:spChg>
        <pc:spChg chg="mod">
          <ac:chgData name="Håvard Espelund" userId="85a8a905-dc90-4457-94e0-a38755829bfc" providerId="ADAL" clId="{2E6676AA-6F47-44A6-BD0A-754D9202BDB8}" dt="2022-08-31T11:44:51.320" v="10"/>
          <ac:spMkLst>
            <pc:docMk/>
            <pc:sldMk cId="90776621" sldId="289"/>
            <ac:spMk id="3" creationId="{4139C528-12F0-11F4-FAAE-B8C72E2D0881}"/>
          </ac:spMkLst>
        </pc:spChg>
        <pc:spChg chg="add del mod">
          <ac:chgData name="Håvard Espelund" userId="85a8a905-dc90-4457-94e0-a38755829bfc" providerId="ADAL" clId="{2E6676AA-6F47-44A6-BD0A-754D9202BDB8}" dt="2022-08-31T11:44:51.320" v="10"/>
          <ac:spMkLst>
            <pc:docMk/>
            <pc:sldMk cId="90776621" sldId="289"/>
            <ac:spMk id="4" creationId="{0EF3A232-6F52-779A-A920-8D4A71456ACB}"/>
          </ac:spMkLst>
        </pc:spChg>
        <pc:spChg chg="add del mod">
          <ac:chgData name="Håvard Espelund" userId="85a8a905-dc90-4457-94e0-a38755829bfc" providerId="ADAL" clId="{2E6676AA-6F47-44A6-BD0A-754D9202BDB8}" dt="2022-08-22T07:53:17.732" v="8"/>
          <ac:spMkLst>
            <pc:docMk/>
            <pc:sldMk cId="90776621" sldId="289"/>
            <ac:spMk id="4" creationId="{1C712863-F991-03FD-020F-D1D94EF9C96F}"/>
          </ac:spMkLst>
        </pc:spChg>
        <pc:spChg chg="add del mod">
          <ac:chgData name="Håvard Espelund" userId="85a8a905-dc90-4457-94e0-a38755829bfc" providerId="ADAL" clId="{2E6676AA-6F47-44A6-BD0A-754D9202BDB8}" dt="2022-08-22T07:53:17.732" v="8"/>
          <ac:spMkLst>
            <pc:docMk/>
            <pc:sldMk cId="90776621" sldId="289"/>
            <ac:spMk id="5" creationId="{3B481424-37A7-7B10-318B-F98287D6F7AA}"/>
          </ac:spMkLst>
        </pc:spChg>
        <pc:spChg chg="add del mod">
          <ac:chgData name="Håvard Espelund" userId="85a8a905-dc90-4457-94e0-a38755829bfc" providerId="ADAL" clId="{2E6676AA-6F47-44A6-BD0A-754D9202BDB8}" dt="2022-08-31T11:44:51.320" v="10"/>
          <ac:spMkLst>
            <pc:docMk/>
            <pc:sldMk cId="90776621" sldId="289"/>
            <ac:spMk id="5" creationId="{F5A81DEF-9579-B2CD-D901-461A7C446277}"/>
          </ac:spMkLst>
        </pc:spChg>
      </pc:sldChg>
      <pc:sldChg chg="addSp delSp modSp mod">
        <pc:chgData name="Håvard Espelund" userId="85a8a905-dc90-4457-94e0-a38755829bfc" providerId="ADAL" clId="{2E6676AA-6F47-44A6-BD0A-754D9202BDB8}" dt="2022-08-22T07:53:19.354" v="9"/>
        <pc:sldMkLst>
          <pc:docMk/>
          <pc:sldMk cId="1645604629" sldId="290"/>
        </pc:sldMkLst>
        <pc:spChg chg="mod">
          <ac:chgData name="Håvard Espelund" userId="85a8a905-dc90-4457-94e0-a38755829bfc" providerId="ADAL" clId="{2E6676AA-6F47-44A6-BD0A-754D9202BDB8}" dt="2022-08-22T07:53:19.354" v="9"/>
          <ac:spMkLst>
            <pc:docMk/>
            <pc:sldMk cId="1645604629" sldId="290"/>
            <ac:spMk id="2" creationId="{730C1A89-A77F-94AB-C031-570DEA61ADAF}"/>
          </ac:spMkLst>
        </pc:spChg>
        <pc:spChg chg="mod">
          <ac:chgData name="Håvard Espelund" userId="85a8a905-dc90-4457-94e0-a38755829bfc" providerId="ADAL" clId="{2E6676AA-6F47-44A6-BD0A-754D9202BDB8}" dt="2022-08-22T07:53:19.354" v="9"/>
          <ac:spMkLst>
            <pc:docMk/>
            <pc:sldMk cId="1645604629" sldId="290"/>
            <ac:spMk id="5" creationId="{853034C7-E9C4-E41B-048A-DB9F391B60DE}"/>
          </ac:spMkLst>
        </pc:spChg>
        <pc:spChg chg="add del mod">
          <ac:chgData name="Håvard Espelund" userId="85a8a905-dc90-4457-94e0-a38755829bfc" providerId="ADAL" clId="{2E6676AA-6F47-44A6-BD0A-754D9202BDB8}" dt="2022-08-22T07:53:04.802" v="3"/>
          <ac:spMkLst>
            <pc:docMk/>
            <pc:sldMk cId="1645604629" sldId="290"/>
            <ac:spMk id="6" creationId="{F344F41C-B90E-6460-3F12-C1E3C6D68DC0}"/>
          </ac:spMkLst>
        </pc:spChg>
        <pc:spChg chg="add del mod">
          <ac:chgData name="Håvard Espelund" userId="85a8a905-dc90-4457-94e0-a38755829bfc" providerId="ADAL" clId="{2E6676AA-6F47-44A6-BD0A-754D9202BDB8}" dt="2022-08-22T07:53:04.802" v="3"/>
          <ac:spMkLst>
            <pc:docMk/>
            <pc:sldMk cId="1645604629" sldId="290"/>
            <ac:spMk id="7" creationId="{EFCC180E-15D7-A7B2-E0B0-B4C850DE6734}"/>
          </ac:spMkLst>
        </pc:spChg>
        <pc:spChg chg="add del">
          <ac:chgData name="Håvard Espelund" userId="85a8a905-dc90-4457-94e0-a38755829bfc" providerId="ADAL" clId="{2E6676AA-6F47-44A6-BD0A-754D9202BDB8}" dt="2022-08-22T07:53:09.766" v="5" actId="21"/>
          <ac:spMkLst>
            <pc:docMk/>
            <pc:sldMk cId="1645604629" sldId="290"/>
            <ac:spMk id="9" creationId="{F4E12787-869A-3334-CAC2-C2348F682497}"/>
          </ac:spMkLst>
        </pc:spChg>
        <pc:spChg chg="add del mod">
          <ac:chgData name="Håvard Espelund" userId="85a8a905-dc90-4457-94e0-a38755829bfc" providerId="ADAL" clId="{2E6676AA-6F47-44A6-BD0A-754D9202BDB8}" dt="2022-08-22T07:53:19.354" v="9"/>
          <ac:spMkLst>
            <pc:docMk/>
            <pc:sldMk cId="1645604629" sldId="290"/>
            <ac:spMk id="10" creationId="{56C26767-23BF-B1AA-46C6-BD56212FD520}"/>
          </ac:spMkLst>
        </pc:spChg>
        <pc:spChg chg="add del mod">
          <ac:chgData name="Håvard Espelund" userId="85a8a905-dc90-4457-94e0-a38755829bfc" providerId="ADAL" clId="{2E6676AA-6F47-44A6-BD0A-754D9202BDB8}" dt="2022-08-22T07:53:19.354" v="9"/>
          <ac:spMkLst>
            <pc:docMk/>
            <pc:sldMk cId="1645604629" sldId="290"/>
            <ac:spMk id="12" creationId="{9AE57938-B266-C50C-F666-FAF7162CC73C}"/>
          </ac:spMkLst>
        </pc:spChg>
        <pc:picChg chg="add del">
          <ac:chgData name="Håvard Espelund" userId="85a8a905-dc90-4457-94e0-a38755829bfc" providerId="ADAL" clId="{2E6676AA-6F47-44A6-BD0A-754D9202BDB8}" dt="2022-08-22T07:53:10.620" v="6" actId="22"/>
          <ac:picMkLst>
            <pc:docMk/>
            <pc:sldMk cId="1645604629" sldId="290"/>
            <ac:picMk id="4" creationId="{CD2B1B45-EA2A-F329-9D1D-58EB2F486BB7}"/>
          </ac:picMkLst>
        </pc:picChg>
        <pc:picChg chg="add del">
          <ac:chgData name="Håvard Espelund" userId="85a8a905-dc90-4457-94e0-a38755829bfc" providerId="ADAL" clId="{2E6676AA-6F47-44A6-BD0A-754D9202BDB8}" dt="2022-08-22T07:53:11.716" v="7" actId="21"/>
          <ac:picMkLst>
            <pc:docMk/>
            <pc:sldMk cId="1645604629" sldId="290"/>
            <ac:picMk id="8" creationId="{07544F04-1F72-EB83-96FD-C368092537B8}"/>
          </ac:picMkLst>
        </pc:picChg>
      </pc:sldChg>
      <pc:sldChg chg="modSp mod">
        <pc:chgData name="Håvard Espelund" userId="85a8a905-dc90-4457-94e0-a38755829bfc" providerId="ADAL" clId="{2E6676AA-6F47-44A6-BD0A-754D9202BDB8}" dt="2022-08-31T11:45:55.532" v="14" actId="313"/>
        <pc:sldMkLst>
          <pc:docMk/>
          <pc:sldMk cId="1029981670" sldId="295"/>
        </pc:sldMkLst>
        <pc:spChg chg="mod">
          <ac:chgData name="Håvard Espelund" userId="85a8a905-dc90-4457-94e0-a38755829bfc" providerId="ADAL" clId="{2E6676AA-6F47-44A6-BD0A-754D9202BDB8}" dt="2022-08-31T11:45:55.532" v="14" actId="313"/>
          <ac:spMkLst>
            <pc:docMk/>
            <pc:sldMk cId="1029981670" sldId="295"/>
            <ac:spMk id="15" creationId="{56F671B6-7B46-9622-1360-8866A83240AF}"/>
          </ac:spMkLst>
        </pc:spChg>
      </pc:sldChg>
    </pc:docChg>
  </pc:docChgLst>
  <pc:docChgLst>
    <pc:chgData name="Håvard Espelund" userId="85a8a905-dc90-4457-94e0-a38755829bfc" providerId="ADAL" clId="{99DBFC04-22E9-433F-B148-D0A2BDC2E23F}"/>
    <pc:docChg chg="undo redo custSel addSld delSld modSld modMainMaster addSection delSection modSection">
      <pc:chgData name="Håvard Espelund" userId="85a8a905-dc90-4457-94e0-a38755829bfc" providerId="ADAL" clId="{99DBFC04-22E9-433F-B148-D0A2BDC2E23F}" dt="2022-06-21T12:32:16.354" v="3429" actId="404"/>
      <pc:docMkLst>
        <pc:docMk/>
      </pc:docMkLst>
      <pc:sldChg chg="del">
        <pc:chgData name="Håvard Espelund" userId="85a8a905-dc90-4457-94e0-a38755829bfc" providerId="ADAL" clId="{99DBFC04-22E9-433F-B148-D0A2BDC2E23F}" dt="2022-06-20T08:18:19.303" v="613" actId="47"/>
        <pc:sldMkLst>
          <pc:docMk/>
          <pc:sldMk cId="1011475215" sldId="286"/>
        </pc:sldMkLst>
      </pc:sldChg>
      <pc:sldChg chg="addSp delSp modSp add del mod modClrScheme chgLayout">
        <pc:chgData name="Håvard Espelund" userId="85a8a905-dc90-4457-94e0-a38755829bfc" providerId="ADAL" clId="{99DBFC04-22E9-433F-B148-D0A2BDC2E23F}" dt="2022-06-21T12:32:16.354" v="3429" actId="404"/>
        <pc:sldMkLst>
          <pc:docMk/>
          <pc:sldMk cId="4063859078" sldId="287"/>
        </pc:sldMkLst>
        <pc:spChg chg="add del mod">
          <ac:chgData name="Håvard Espelund" userId="85a8a905-dc90-4457-94e0-a38755829bfc" providerId="ADAL" clId="{99DBFC04-22E9-433F-B148-D0A2BDC2E23F}" dt="2022-06-21T07:44:53.539" v="625"/>
          <ac:spMkLst>
            <pc:docMk/>
            <pc:sldMk cId="4063859078" sldId="287"/>
            <ac:spMk id="3" creationId="{2AB51782-8959-9C16-C4B7-B2A5F75D66E8}"/>
          </ac:spMkLst>
        </pc:spChg>
        <pc:spChg chg="add del mod">
          <ac:chgData name="Håvard Espelund" userId="85a8a905-dc90-4457-94e0-a38755829bfc" providerId="ADAL" clId="{99DBFC04-22E9-433F-B148-D0A2BDC2E23F}" dt="2022-06-20T07:46:51.261" v="209"/>
          <ac:spMkLst>
            <pc:docMk/>
            <pc:sldMk cId="4063859078" sldId="287"/>
            <ac:spMk id="3" creationId="{E583C4C2-8D2B-C938-83BE-E589522E8493}"/>
          </ac:spMkLst>
        </pc:spChg>
        <pc:spChg chg="mod ord">
          <ac:chgData name="Håvard Espelund" userId="85a8a905-dc90-4457-94e0-a38755829bfc" providerId="ADAL" clId="{99DBFC04-22E9-433F-B148-D0A2BDC2E23F}" dt="2022-06-21T12:32:16.354" v="3429" actId="404"/>
          <ac:spMkLst>
            <pc:docMk/>
            <pc:sldMk cId="4063859078" sldId="287"/>
            <ac:spMk id="4" creationId="{3515B047-85D5-4649-A8E6-BD0F7A96E57B}"/>
          </ac:spMkLst>
        </pc:spChg>
        <pc:spChg chg="mod ord">
          <ac:chgData name="Håvard Espelund" userId="85a8a905-dc90-4457-94e0-a38755829bfc" providerId="ADAL" clId="{99DBFC04-22E9-433F-B148-D0A2BDC2E23F}" dt="2022-06-21T07:45:40.794" v="632" actId="20577"/>
          <ac:spMkLst>
            <pc:docMk/>
            <pc:sldMk cId="4063859078" sldId="287"/>
            <ac:spMk id="5" creationId="{A463805C-6A45-4B9C-B530-08DAD8042171}"/>
          </ac:spMkLst>
        </pc:spChg>
        <pc:spChg chg="add del mod">
          <ac:chgData name="Håvard Espelund" userId="85a8a905-dc90-4457-94e0-a38755829bfc" providerId="ADAL" clId="{99DBFC04-22E9-433F-B148-D0A2BDC2E23F}" dt="2022-06-21T07:44:53.539" v="625"/>
          <ac:spMkLst>
            <pc:docMk/>
            <pc:sldMk cId="4063859078" sldId="287"/>
            <ac:spMk id="6" creationId="{3C87F222-CCAD-F214-BA56-B335A9DF7538}"/>
          </ac:spMkLst>
        </pc:spChg>
        <pc:spChg chg="add del mod">
          <ac:chgData name="Håvard Espelund" userId="85a8a905-dc90-4457-94e0-a38755829bfc" providerId="ADAL" clId="{99DBFC04-22E9-433F-B148-D0A2BDC2E23F}" dt="2022-06-20T07:46:51.261" v="209"/>
          <ac:spMkLst>
            <pc:docMk/>
            <pc:sldMk cId="4063859078" sldId="287"/>
            <ac:spMk id="6" creationId="{6E9EC1D8-956A-82DC-D511-EF4ABEA046AF}"/>
          </ac:spMkLst>
        </pc:spChg>
        <pc:picChg chg="add mod">
          <ac:chgData name="Håvard Espelund" userId="85a8a905-dc90-4457-94e0-a38755829bfc" providerId="ADAL" clId="{99DBFC04-22E9-433F-B148-D0A2BDC2E23F}" dt="2022-06-20T07:51:53.830" v="259" actId="1076"/>
          <ac:picMkLst>
            <pc:docMk/>
            <pc:sldMk cId="4063859078" sldId="287"/>
            <ac:picMk id="2" creationId="{E8329705-15AD-FAD1-94C5-5EF1158AEEEA}"/>
          </ac:picMkLst>
        </pc:picChg>
        <pc:picChg chg="del mod">
          <ac:chgData name="Håvard Espelund" userId="85a8a905-dc90-4457-94e0-a38755829bfc" providerId="ADAL" clId="{99DBFC04-22E9-433F-B148-D0A2BDC2E23F}" dt="2022-06-20T07:38:56.309" v="33" actId="478"/>
          <ac:picMkLst>
            <pc:docMk/>
            <pc:sldMk cId="4063859078" sldId="287"/>
            <ac:picMk id="1026" creationId="{4DB22E70-A0EC-40DC-98D5-B8234FA1F0CA}"/>
          </ac:picMkLst>
        </pc:picChg>
        <pc:picChg chg="del">
          <ac:chgData name="Håvard Espelund" userId="85a8a905-dc90-4457-94e0-a38755829bfc" providerId="ADAL" clId="{99DBFC04-22E9-433F-B148-D0A2BDC2E23F}" dt="2022-06-20T07:38:59.772" v="34" actId="478"/>
          <ac:picMkLst>
            <pc:docMk/>
            <pc:sldMk cId="4063859078" sldId="287"/>
            <ac:picMk id="2050" creationId="{4853AF81-3AA0-4F94-A103-54FB91673903}"/>
          </ac:picMkLst>
        </pc:picChg>
      </pc:sldChg>
      <pc:sldChg chg="addSp delSp modSp add del mod">
        <pc:chgData name="Håvard Espelund" userId="85a8a905-dc90-4457-94e0-a38755829bfc" providerId="ADAL" clId="{99DBFC04-22E9-433F-B148-D0A2BDC2E23F}" dt="2022-06-21T08:30:16.505" v="997" actId="20577"/>
        <pc:sldMkLst>
          <pc:docMk/>
          <pc:sldMk cId="1152060530" sldId="288"/>
        </pc:sldMkLst>
        <pc:spChg chg="add mod">
          <ac:chgData name="Håvard Espelund" userId="85a8a905-dc90-4457-94e0-a38755829bfc" providerId="ADAL" clId="{99DBFC04-22E9-433F-B148-D0A2BDC2E23F}" dt="2022-06-20T08:01:36.787" v="330"/>
          <ac:spMkLst>
            <pc:docMk/>
            <pc:sldMk cId="1152060530" sldId="288"/>
            <ac:spMk id="2" creationId="{730C1A89-A77F-94AB-C031-570DEA61ADAF}"/>
          </ac:spMkLst>
        </pc:spChg>
        <pc:spChg chg="add mod">
          <ac:chgData name="Håvard Espelund" userId="85a8a905-dc90-4457-94e0-a38755829bfc" providerId="ADAL" clId="{99DBFC04-22E9-433F-B148-D0A2BDC2E23F}" dt="2022-06-21T08:30:16.505" v="997" actId="20577"/>
          <ac:spMkLst>
            <pc:docMk/>
            <pc:sldMk cId="1152060530" sldId="288"/>
            <ac:spMk id="3" creationId="{4139C528-12F0-11F4-FAAE-B8C72E2D0881}"/>
          </ac:spMkLst>
        </pc:spChg>
        <pc:spChg chg="del mod">
          <ac:chgData name="Håvard Espelund" userId="85a8a905-dc90-4457-94e0-a38755829bfc" providerId="ADAL" clId="{99DBFC04-22E9-433F-B148-D0A2BDC2E23F}" dt="2022-06-20T07:46:28.554" v="207"/>
          <ac:spMkLst>
            <pc:docMk/>
            <pc:sldMk cId="1152060530" sldId="288"/>
            <ac:spMk id="4" creationId="{8ADD0560-4124-45C9-8D4E-72C2AE28CCCA}"/>
          </ac:spMkLst>
        </pc:spChg>
        <pc:spChg chg="del mod">
          <ac:chgData name="Håvard Espelund" userId="85a8a905-dc90-4457-94e0-a38755829bfc" providerId="ADAL" clId="{99DBFC04-22E9-433F-B148-D0A2BDC2E23F}" dt="2022-06-20T07:46:28.554" v="207"/>
          <ac:spMkLst>
            <pc:docMk/>
            <pc:sldMk cId="1152060530" sldId="288"/>
            <ac:spMk id="5" creationId="{859559A4-19B0-4631-8448-0A566FB7AA07}"/>
          </ac:spMkLst>
        </pc:spChg>
        <pc:spChg chg="add del mod">
          <ac:chgData name="Håvard Espelund" userId="85a8a905-dc90-4457-94e0-a38755829bfc" providerId="ADAL" clId="{99DBFC04-22E9-433F-B148-D0A2BDC2E23F}" dt="2022-06-20T08:01:36.787" v="330"/>
          <ac:spMkLst>
            <pc:docMk/>
            <pc:sldMk cId="1152060530" sldId="288"/>
            <ac:spMk id="6" creationId="{15A438D7-C44C-587E-025A-A9313D4BF665}"/>
          </ac:spMkLst>
        </pc:spChg>
        <pc:spChg chg="add del mod">
          <ac:chgData name="Håvard Espelund" userId="85a8a905-dc90-4457-94e0-a38755829bfc" providerId="ADAL" clId="{99DBFC04-22E9-433F-B148-D0A2BDC2E23F}" dt="2022-06-20T08:01:36.787" v="330"/>
          <ac:spMkLst>
            <pc:docMk/>
            <pc:sldMk cId="1152060530" sldId="288"/>
            <ac:spMk id="7" creationId="{F7FCC797-C35B-DD1B-D9E7-48D49608E7BF}"/>
          </ac:spMkLst>
        </pc:spChg>
        <pc:picChg chg="add mod">
          <ac:chgData name="Håvard Espelund" userId="85a8a905-dc90-4457-94e0-a38755829bfc" providerId="ADAL" clId="{99DBFC04-22E9-433F-B148-D0A2BDC2E23F}" dt="2022-06-21T08:30:16.011" v="996" actId="1076"/>
          <ac:picMkLst>
            <pc:docMk/>
            <pc:sldMk cId="1152060530" sldId="288"/>
            <ac:picMk id="4" creationId="{8C591FF9-DD67-38DF-D3E3-7495D5FC05CC}"/>
          </ac:picMkLst>
        </pc:picChg>
      </pc:sldChg>
      <pc:sldChg chg="addSp delSp modSp add del mod">
        <pc:chgData name="Håvard Espelund" userId="85a8a905-dc90-4457-94e0-a38755829bfc" providerId="ADAL" clId="{99DBFC04-22E9-433F-B148-D0A2BDC2E23F}" dt="2022-06-21T11:57:52.193" v="3249" actId="478"/>
        <pc:sldMkLst>
          <pc:docMk/>
          <pc:sldMk cId="90776621" sldId="289"/>
        </pc:sldMkLst>
        <pc:spChg chg="mod">
          <ac:chgData name="Håvard Espelund" userId="85a8a905-dc90-4457-94e0-a38755829bfc" providerId="ADAL" clId="{99DBFC04-22E9-433F-B148-D0A2BDC2E23F}" dt="2022-06-21T09:58:12.580" v="1166"/>
          <ac:spMkLst>
            <pc:docMk/>
            <pc:sldMk cId="90776621" sldId="289"/>
            <ac:spMk id="2" creationId="{730C1A89-A77F-94AB-C031-570DEA61ADAF}"/>
          </ac:spMkLst>
        </pc:spChg>
        <pc:spChg chg="mod">
          <ac:chgData name="Håvard Espelund" userId="85a8a905-dc90-4457-94e0-a38755829bfc" providerId="ADAL" clId="{99DBFC04-22E9-433F-B148-D0A2BDC2E23F}" dt="2022-06-21T11:57:51.078" v="3248" actId="27636"/>
          <ac:spMkLst>
            <pc:docMk/>
            <pc:sldMk cId="90776621" sldId="289"/>
            <ac:spMk id="3" creationId="{4139C528-12F0-11F4-FAAE-B8C72E2D0881}"/>
          </ac:spMkLst>
        </pc:spChg>
        <pc:spChg chg="add del mod">
          <ac:chgData name="Håvard Espelund" userId="85a8a905-dc90-4457-94e0-a38755829bfc" providerId="ADAL" clId="{99DBFC04-22E9-433F-B148-D0A2BDC2E23F}" dt="2022-06-21T08:26:37.703" v="884"/>
          <ac:spMkLst>
            <pc:docMk/>
            <pc:sldMk cId="90776621" sldId="289"/>
            <ac:spMk id="4" creationId="{AAF8604A-7C27-A309-1459-A9EA0CF7FDA0}"/>
          </ac:spMkLst>
        </pc:spChg>
        <pc:spChg chg="add del">
          <ac:chgData name="Håvard Espelund" userId="85a8a905-dc90-4457-94e0-a38755829bfc" providerId="ADAL" clId="{99DBFC04-22E9-433F-B148-D0A2BDC2E23F}" dt="2022-06-20T08:04:18.294" v="402" actId="22"/>
          <ac:spMkLst>
            <pc:docMk/>
            <pc:sldMk cId="90776621" sldId="289"/>
            <ac:spMk id="5" creationId="{83FE1C86-5E02-7DD8-13D7-841687A631E5}"/>
          </ac:spMkLst>
        </pc:spChg>
        <pc:spChg chg="add del mod">
          <ac:chgData name="Håvard Espelund" userId="85a8a905-dc90-4457-94e0-a38755829bfc" providerId="ADAL" clId="{99DBFC04-22E9-433F-B148-D0A2BDC2E23F}" dt="2022-06-21T08:26:37.703" v="884"/>
          <ac:spMkLst>
            <pc:docMk/>
            <pc:sldMk cId="90776621" sldId="289"/>
            <ac:spMk id="5" creationId="{C931EA04-8D62-3E7F-AFD2-C03DBCF92D1E}"/>
          </ac:spMkLst>
        </pc:spChg>
        <pc:spChg chg="add mod">
          <ac:chgData name="Håvard Espelund" userId="85a8a905-dc90-4457-94e0-a38755829bfc" providerId="ADAL" clId="{99DBFC04-22E9-433F-B148-D0A2BDC2E23F}" dt="2022-06-20T08:04:35.109" v="406"/>
          <ac:spMkLst>
            <pc:docMk/>
            <pc:sldMk cId="90776621" sldId="289"/>
            <ac:spMk id="6" creationId="{1B6E4173-5483-3D3D-1B26-612778B8F731}"/>
          </ac:spMkLst>
        </pc:spChg>
        <pc:spChg chg="add mod">
          <ac:chgData name="Håvard Espelund" userId="85a8a905-dc90-4457-94e0-a38755829bfc" providerId="ADAL" clId="{99DBFC04-22E9-433F-B148-D0A2BDC2E23F}" dt="2022-06-21T10:00:54.761" v="1207" actId="1076"/>
          <ac:spMkLst>
            <pc:docMk/>
            <pc:sldMk cId="90776621" sldId="289"/>
            <ac:spMk id="7" creationId="{473C66AE-67A7-0F5E-3379-238C7DC81926}"/>
          </ac:spMkLst>
        </pc:spChg>
        <pc:spChg chg="add del mod">
          <ac:chgData name="Håvard Espelund" userId="85a8a905-dc90-4457-94e0-a38755829bfc" providerId="ADAL" clId="{99DBFC04-22E9-433F-B148-D0A2BDC2E23F}" dt="2022-06-21T08:21:56.191" v="807" actId="478"/>
          <ac:spMkLst>
            <pc:docMk/>
            <pc:sldMk cId="90776621" sldId="289"/>
            <ac:spMk id="9" creationId="{25CCE6E5-A54D-4F64-3C20-D3595E541661}"/>
          </ac:spMkLst>
        </pc:spChg>
        <pc:spChg chg="add del mod">
          <ac:chgData name="Håvard Espelund" userId="85a8a905-dc90-4457-94e0-a38755829bfc" providerId="ADAL" clId="{99DBFC04-22E9-433F-B148-D0A2BDC2E23F}" dt="2022-06-21T08:20:59.563" v="788" actId="478"/>
          <ac:spMkLst>
            <pc:docMk/>
            <pc:sldMk cId="90776621" sldId="289"/>
            <ac:spMk id="10" creationId="{87FAB974-A003-867E-6FAC-5787E15C455F}"/>
          </ac:spMkLst>
        </pc:spChg>
        <pc:spChg chg="add del mod">
          <ac:chgData name="Håvard Espelund" userId="85a8a905-dc90-4457-94e0-a38755829bfc" providerId="ADAL" clId="{99DBFC04-22E9-433F-B148-D0A2BDC2E23F}" dt="2022-06-21T08:19:30.922" v="741" actId="478"/>
          <ac:spMkLst>
            <pc:docMk/>
            <pc:sldMk cId="90776621" sldId="289"/>
            <ac:spMk id="11" creationId="{50DFEDD3-37F5-26AF-045A-D80A84E4C9F2}"/>
          </ac:spMkLst>
        </pc:spChg>
        <pc:spChg chg="add mod">
          <ac:chgData name="Håvard Espelund" userId="85a8a905-dc90-4457-94e0-a38755829bfc" providerId="ADAL" clId="{99DBFC04-22E9-433F-B148-D0A2BDC2E23F}" dt="2022-06-21T10:00:58.520" v="1209" actId="1076"/>
          <ac:spMkLst>
            <pc:docMk/>
            <pc:sldMk cId="90776621" sldId="289"/>
            <ac:spMk id="12" creationId="{D2E214C2-3845-1B24-CDB0-1895ADBDCC44}"/>
          </ac:spMkLst>
        </pc:spChg>
        <pc:spChg chg="add mod">
          <ac:chgData name="Håvard Espelund" userId="85a8a905-dc90-4457-94e0-a38755829bfc" providerId="ADAL" clId="{99DBFC04-22E9-433F-B148-D0A2BDC2E23F}" dt="2022-06-21T10:01:00.534" v="1210" actId="1076"/>
          <ac:spMkLst>
            <pc:docMk/>
            <pc:sldMk cId="90776621" sldId="289"/>
            <ac:spMk id="13" creationId="{280B2D6F-4B31-0D51-A03E-820127CE4FFE}"/>
          </ac:spMkLst>
        </pc:spChg>
        <pc:spChg chg="add mod">
          <ac:chgData name="Håvard Espelund" userId="85a8a905-dc90-4457-94e0-a38755829bfc" providerId="ADAL" clId="{99DBFC04-22E9-433F-B148-D0A2BDC2E23F}" dt="2022-06-21T10:00:56.653" v="1208" actId="1076"/>
          <ac:spMkLst>
            <pc:docMk/>
            <pc:sldMk cId="90776621" sldId="289"/>
            <ac:spMk id="14" creationId="{E81A51F6-1ADE-F8CA-A77B-710173218384}"/>
          </ac:spMkLst>
        </pc:spChg>
        <pc:spChg chg="add del mod">
          <ac:chgData name="Håvard Espelund" userId="85a8a905-dc90-4457-94e0-a38755829bfc" providerId="ADAL" clId="{99DBFC04-22E9-433F-B148-D0A2BDC2E23F}" dt="2022-06-21T09:58:12.580" v="1166"/>
          <ac:spMkLst>
            <pc:docMk/>
            <pc:sldMk cId="90776621" sldId="289"/>
            <ac:spMk id="19" creationId="{D3CDD5AC-10AE-CB83-F2C6-DDA9CEC57C9F}"/>
          </ac:spMkLst>
        </pc:spChg>
        <pc:spChg chg="add del mod">
          <ac:chgData name="Håvard Espelund" userId="85a8a905-dc90-4457-94e0-a38755829bfc" providerId="ADAL" clId="{99DBFC04-22E9-433F-B148-D0A2BDC2E23F}" dt="2022-06-21T09:58:12.580" v="1166"/>
          <ac:spMkLst>
            <pc:docMk/>
            <pc:sldMk cId="90776621" sldId="289"/>
            <ac:spMk id="20" creationId="{62C0DFD2-E960-0FB8-F251-F06FD110A8B3}"/>
          </ac:spMkLst>
        </pc:spChg>
        <pc:picChg chg="add del mod ord">
          <ac:chgData name="Håvard Espelund" userId="85a8a905-dc90-4457-94e0-a38755829bfc" providerId="ADAL" clId="{99DBFC04-22E9-433F-B148-D0A2BDC2E23F}" dt="2022-06-21T08:26:23.235" v="879" actId="21"/>
          <ac:picMkLst>
            <pc:docMk/>
            <pc:sldMk cId="90776621" sldId="289"/>
            <ac:picMk id="8" creationId="{07544F04-1F72-EB83-96FD-C368092537B8}"/>
          </ac:picMkLst>
        </pc:picChg>
        <pc:picChg chg="add del mod">
          <ac:chgData name="Håvard Espelund" userId="85a8a905-dc90-4457-94e0-a38755829bfc" providerId="ADAL" clId="{99DBFC04-22E9-433F-B148-D0A2BDC2E23F}" dt="2022-06-21T08:26:27.328" v="881"/>
          <ac:picMkLst>
            <pc:docMk/>
            <pc:sldMk cId="90776621" sldId="289"/>
            <ac:picMk id="15" creationId="{792B06B3-917C-1795-EEEE-9F4B807EFFA2}"/>
          </ac:picMkLst>
        </pc:picChg>
        <pc:picChg chg="add mod ord">
          <ac:chgData name="Håvard Espelund" userId="85a8a905-dc90-4457-94e0-a38755829bfc" providerId="ADAL" clId="{99DBFC04-22E9-433F-B148-D0A2BDC2E23F}" dt="2022-06-21T10:00:49.682" v="1206" actId="12789"/>
          <ac:picMkLst>
            <pc:docMk/>
            <pc:sldMk cId="90776621" sldId="289"/>
            <ac:picMk id="16" creationId="{A797EACE-A703-92AC-DFAC-906BECC1664C}"/>
          </ac:picMkLst>
        </pc:picChg>
        <pc:picChg chg="add del mod">
          <ac:chgData name="Håvard Espelund" userId="85a8a905-dc90-4457-94e0-a38755829bfc" providerId="ADAL" clId="{99DBFC04-22E9-433F-B148-D0A2BDC2E23F}" dt="2022-06-21T08:27:00.179" v="957"/>
          <ac:picMkLst>
            <pc:docMk/>
            <pc:sldMk cId="90776621" sldId="289"/>
            <ac:picMk id="17" creationId="{78FF8F9F-CB7D-6D07-4B35-12551A82552F}"/>
          </ac:picMkLst>
        </pc:picChg>
        <pc:picChg chg="add del mod">
          <ac:chgData name="Håvard Espelund" userId="85a8a905-dc90-4457-94e0-a38755829bfc" providerId="ADAL" clId="{99DBFC04-22E9-433F-B148-D0A2BDC2E23F}" dt="2022-06-21T11:57:52.193" v="3249" actId="478"/>
          <ac:picMkLst>
            <pc:docMk/>
            <pc:sldMk cId="90776621" sldId="289"/>
            <ac:picMk id="18" creationId="{9F766D15-54F6-821F-2382-CD5C15185A78}"/>
          </ac:picMkLst>
        </pc:picChg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1934375863" sldId="289"/>
        </pc:sldMkLst>
      </pc:sldChg>
      <pc:sldChg chg="addSp delSp modSp add del mod">
        <pc:chgData name="Håvard Espelund" userId="85a8a905-dc90-4457-94e0-a38755829bfc" providerId="ADAL" clId="{99DBFC04-22E9-433F-B148-D0A2BDC2E23F}" dt="2022-06-21T11:57:59.184" v="3252" actId="478"/>
        <pc:sldMkLst>
          <pc:docMk/>
          <pc:sldMk cId="1645604629" sldId="290"/>
        </pc:sldMkLst>
        <pc:spChg chg="mod">
          <ac:chgData name="Håvard Espelund" userId="85a8a905-dc90-4457-94e0-a38755829bfc" providerId="ADAL" clId="{99DBFC04-22E9-433F-B148-D0A2BDC2E23F}" dt="2022-06-21T09:58:15.800" v="1167"/>
          <ac:spMkLst>
            <pc:docMk/>
            <pc:sldMk cId="1645604629" sldId="290"/>
            <ac:spMk id="2" creationId="{730C1A89-A77F-94AB-C031-570DEA61ADAF}"/>
          </ac:spMkLst>
        </pc:spChg>
        <pc:spChg chg="del mod">
          <ac:chgData name="Håvard Espelund" userId="85a8a905-dc90-4457-94e0-a38755829bfc" providerId="ADAL" clId="{99DBFC04-22E9-433F-B148-D0A2BDC2E23F}" dt="2022-06-21T09:58:15.800" v="1167"/>
          <ac:spMkLst>
            <pc:docMk/>
            <pc:sldMk cId="1645604629" sldId="290"/>
            <ac:spMk id="3" creationId="{4139C528-12F0-11F4-FAAE-B8C72E2D0881}"/>
          </ac:spMkLst>
        </pc:spChg>
        <pc:spChg chg="add del mod">
          <ac:chgData name="Håvard Espelund" userId="85a8a905-dc90-4457-94e0-a38755829bfc" providerId="ADAL" clId="{99DBFC04-22E9-433F-B148-D0A2BDC2E23F}" dt="2022-06-21T09:58:15.800" v="1167"/>
          <ac:spMkLst>
            <pc:docMk/>
            <pc:sldMk cId="1645604629" sldId="290"/>
            <ac:spMk id="4" creationId="{761A5F21-5F3E-19F0-55C7-42163DFC54EB}"/>
          </ac:spMkLst>
        </pc:spChg>
        <pc:spChg chg="add mod">
          <ac:chgData name="Håvard Espelund" userId="85a8a905-dc90-4457-94e0-a38755829bfc" providerId="ADAL" clId="{99DBFC04-22E9-433F-B148-D0A2BDC2E23F}" dt="2022-06-21T11:57:58.607" v="3251" actId="27636"/>
          <ac:spMkLst>
            <pc:docMk/>
            <pc:sldMk cId="1645604629" sldId="290"/>
            <ac:spMk id="5" creationId="{853034C7-E9C4-E41B-048A-DB9F391B60DE}"/>
          </ac:spMkLst>
        </pc:spChg>
        <pc:spChg chg="del">
          <ac:chgData name="Håvard Espelund" userId="85a8a905-dc90-4457-94e0-a38755829bfc" providerId="ADAL" clId="{99DBFC04-22E9-433F-B148-D0A2BDC2E23F}" dt="2022-06-20T08:13:02.787" v="536" actId="478"/>
          <ac:spMkLst>
            <pc:docMk/>
            <pc:sldMk cId="1645604629" sldId="290"/>
            <ac:spMk id="7" creationId="{473C66AE-67A7-0F5E-3379-238C7DC81926}"/>
          </ac:spMkLst>
        </pc:spChg>
        <pc:spChg chg="del">
          <ac:chgData name="Håvard Espelund" userId="85a8a905-dc90-4457-94e0-a38755829bfc" providerId="ADAL" clId="{99DBFC04-22E9-433F-B148-D0A2BDC2E23F}" dt="2022-06-20T08:13:02.787" v="536" actId="478"/>
          <ac:spMkLst>
            <pc:docMk/>
            <pc:sldMk cId="1645604629" sldId="290"/>
            <ac:spMk id="9" creationId="{25CCE6E5-A54D-4F64-3C20-D3595E541661}"/>
          </ac:spMkLst>
        </pc:spChg>
        <pc:spChg chg="add mod">
          <ac:chgData name="Håvard Espelund" userId="85a8a905-dc90-4457-94e0-a38755829bfc" providerId="ADAL" clId="{99DBFC04-22E9-433F-B148-D0A2BDC2E23F}" dt="2022-06-21T10:01:50.110" v="1226" actId="14100"/>
          <ac:spMkLst>
            <pc:docMk/>
            <pc:sldMk cId="1645604629" sldId="290"/>
            <ac:spMk id="9" creationId="{F4E12787-869A-3334-CAC2-C2348F682497}"/>
          </ac:spMkLst>
        </pc:spChg>
        <pc:spChg chg="add del mod">
          <ac:chgData name="Håvard Espelund" userId="85a8a905-dc90-4457-94e0-a38755829bfc" providerId="ADAL" clId="{99DBFC04-22E9-433F-B148-D0A2BDC2E23F}" dt="2022-06-21T08:37:02.522" v="1108" actId="478"/>
          <ac:spMkLst>
            <pc:docMk/>
            <pc:sldMk cId="1645604629" sldId="290"/>
            <ac:spMk id="10" creationId="{462A96B4-33CF-462A-1E7B-D049E6547251}"/>
          </ac:spMkLst>
        </pc:spChg>
        <pc:spChg chg="del">
          <ac:chgData name="Håvard Espelund" userId="85a8a905-dc90-4457-94e0-a38755829bfc" providerId="ADAL" clId="{99DBFC04-22E9-433F-B148-D0A2BDC2E23F}" dt="2022-06-20T08:13:02.787" v="536" actId="478"/>
          <ac:spMkLst>
            <pc:docMk/>
            <pc:sldMk cId="1645604629" sldId="290"/>
            <ac:spMk id="10" creationId="{87FAB974-A003-867E-6FAC-5787E15C455F}"/>
          </ac:spMkLst>
        </pc:spChg>
        <pc:spChg chg="del">
          <ac:chgData name="Håvard Espelund" userId="85a8a905-dc90-4457-94e0-a38755829bfc" providerId="ADAL" clId="{99DBFC04-22E9-433F-B148-D0A2BDC2E23F}" dt="2022-06-20T08:13:02.787" v="536" actId="478"/>
          <ac:spMkLst>
            <pc:docMk/>
            <pc:sldMk cId="1645604629" sldId="290"/>
            <ac:spMk id="11" creationId="{50DFEDD3-37F5-26AF-045A-D80A84E4C9F2}"/>
          </ac:spMkLst>
        </pc:spChg>
        <pc:spChg chg="add mod">
          <ac:chgData name="Håvard Espelund" userId="85a8a905-dc90-4457-94e0-a38755829bfc" providerId="ADAL" clId="{99DBFC04-22E9-433F-B148-D0A2BDC2E23F}" dt="2022-06-21T10:02:10.086" v="1238" actId="20577"/>
          <ac:spMkLst>
            <pc:docMk/>
            <pc:sldMk cId="1645604629" sldId="290"/>
            <ac:spMk id="11" creationId="{BE0FB0F5-9CBB-413E-AE3A-8887582CE5D3}"/>
          </ac:spMkLst>
        </pc:spChg>
        <pc:spChg chg="add del mod">
          <ac:chgData name="Håvard Espelund" userId="85a8a905-dc90-4457-94e0-a38755829bfc" providerId="ADAL" clId="{99DBFC04-22E9-433F-B148-D0A2BDC2E23F}" dt="2022-06-21T08:34:03.855" v="1025" actId="478"/>
          <ac:spMkLst>
            <pc:docMk/>
            <pc:sldMk cId="1645604629" sldId="290"/>
            <ac:spMk id="12" creationId="{AF9E923D-97FC-4D47-4A00-8FE70C71AFC1}"/>
          </ac:spMkLst>
        </pc:spChg>
        <pc:spChg chg="add del mod">
          <ac:chgData name="Håvard Espelund" userId="85a8a905-dc90-4457-94e0-a38755829bfc" providerId="ADAL" clId="{99DBFC04-22E9-433F-B148-D0A2BDC2E23F}" dt="2022-06-21T08:37:03.285" v="1109" actId="478"/>
          <ac:spMkLst>
            <pc:docMk/>
            <pc:sldMk cId="1645604629" sldId="290"/>
            <ac:spMk id="13" creationId="{F1903497-C7FC-DDD8-3B7A-5399BCA933FE}"/>
          </ac:spMkLst>
        </pc:spChg>
        <pc:spChg chg="add del mod">
          <ac:chgData name="Håvard Espelund" userId="85a8a905-dc90-4457-94e0-a38755829bfc" providerId="ADAL" clId="{99DBFC04-22E9-433F-B148-D0A2BDC2E23F}" dt="2022-06-21T08:36:27.932" v="1094" actId="478"/>
          <ac:spMkLst>
            <pc:docMk/>
            <pc:sldMk cId="1645604629" sldId="290"/>
            <ac:spMk id="14" creationId="{776E3AF2-DA6D-7CE6-7BA1-1FDA240878F5}"/>
          </ac:spMkLst>
        </pc:spChg>
        <pc:spChg chg="add mod">
          <ac:chgData name="Håvard Espelund" userId="85a8a905-dc90-4457-94e0-a38755829bfc" providerId="ADAL" clId="{99DBFC04-22E9-433F-B148-D0A2BDC2E23F}" dt="2022-06-21T09:59:55.646" v="1174" actId="1076"/>
          <ac:spMkLst>
            <pc:docMk/>
            <pc:sldMk cId="1645604629" sldId="290"/>
            <ac:spMk id="15" creationId="{56F671B6-7B46-9622-1360-8866A83240AF}"/>
          </ac:spMkLst>
        </pc:spChg>
        <pc:spChg chg="add del">
          <ac:chgData name="Håvard Espelund" userId="85a8a905-dc90-4457-94e0-a38755829bfc" providerId="ADAL" clId="{99DBFC04-22E9-433F-B148-D0A2BDC2E23F}" dt="2022-06-21T10:00:25.309" v="1183" actId="22"/>
          <ac:spMkLst>
            <pc:docMk/>
            <pc:sldMk cId="1645604629" sldId="290"/>
            <ac:spMk id="16" creationId="{7095B7A8-3D40-E5FA-0742-8F1151290240}"/>
          </ac:spMkLst>
        </pc:spChg>
        <pc:picChg chg="mod ord">
          <ac:chgData name="Håvard Espelund" userId="85a8a905-dc90-4457-94e0-a38755829bfc" providerId="ADAL" clId="{99DBFC04-22E9-433F-B148-D0A2BDC2E23F}" dt="2022-06-21T10:51:20.821" v="2235" actId="14826"/>
          <ac:picMkLst>
            <pc:docMk/>
            <pc:sldMk cId="1645604629" sldId="290"/>
            <ac:picMk id="8" creationId="{07544F04-1F72-EB83-96FD-C368092537B8}"/>
          </ac:picMkLst>
        </pc:picChg>
        <pc:picChg chg="add del mod">
          <ac:chgData name="Håvard Espelund" userId="85a8a905-dc90-4457-94e0-a38755829bfc" providerId="ADAL" clId="{99DBFC04-22E9-433F-B148-D0A2BDC2E23F}" dt="2022-06-21T11:57:59.184" v="3252" actId="478"/>
          <ac:picMkLst>
            <pc:docMk/>
            <pc:sldMk cId="1645604629" sldId="290"/>
            <ac:picMk id="17" creationId="{EA544074-169D-82BF-5EC9-D1A41BA5DC11}"/>
          </ac:picMkLst>
        </pc:picChg>
      </pc:sldChg>
      <pc:sldChg chg="addSp delSp modSp add del mod">
        <pc:chgData name="Håvard Espelund" userId="85a8a905-dc90-4457-94e0-a38755829bfc" providerId="ADAL" clId="{99DBFC04-22E9-433F-B148-D0A2BDC2E23F}" dt="2022-06-21T10:16:40.307" v="1609" actId="47"/>
        <pc:sldMkLst>
          <pc:docMk/>
          <pc:sldMk cId="880133300" sldId="291"/>
        </pc:sldMkLst>
        <pc:spChg chg="mod">
          <ac:chgData name="Håvard Espelund" userId="85a8a905-dc90-4457-94e0-a38755829bfc" providerId="ADAL" clId="{99DBFC04-22E9-433F-B148-D0A2BDC2E23F}" dt="2022-06-20T08:13:23.582" v="540" actId="20577"/>
          <ac:spMkLst>
            <pc:docMk/>
            <pc:sldMk cId="880133300" sldId="291"/>
            <ac:spMk id="2" creationId="{730C1A89-A77F-94AB-C031-570DEA61ADAF}"/>
          </ac:spMkLst>
        </pc:spChg>
        <pc:spChg chg="add mod">
          <ac:chgData name="Håvard Espelund" userId="85a8a905-dc90-4457-94e0-a38755829bfc" providerId="ADAL" clId="{99DBFC04-22E9-433F-B148-D0A2BDC2E23F}" dt="2022-06-21T10:02:35.512" v="1240" actId="1076"/>
          <ac:spMkLst>
            <pc:docMk/>
            <pc:sldMk cId="880133300" sldId="291"/>
            <ac:spMk id="9" creationId="{401B62A3-8ED7-E43D-A7F4-89D1E1EC4035}"/>
          </ac:spMkLst>
        </pc:spChg>
        <pc:spChg chg="add mod">
          <ac:chgData name="Håvard Espelund" userId="85a8a905-dc90-4457-94e0-a38755829bfc" providerId="ADAL" clId="{99DBFC04-22E9-433F-B148-D0A2BDC2E23F}" dt="2022-06-20T08:13:44.218" v="543"/>
          <ac:spMkLst>
            <pc:docMk/>
            <pc:sldMk cId="880133300" sldId="291"/>
            <ac:spMk id="10" creationId="{E0CC66EB-62E9-ECA4-CD63-3A6A810E7563}"/>
          </ac:spMkLst>
        </pc:spChg>
        <pc:spChg chg="del">
          <ac:chgData name="Håvard Espelund" userId="85a8a905-dc90-4457-94e0-a38755829bfc" providerId="ADAL" clId="{99DBFC04-22E9-433F-B148-D0A2BDC2E23F}" dt="2022-06-20T08:13:38.592" v="542" actId="478"/>
          <ac:spMkLst>
            <pc:docMk/>
            <pc:sldMk cId="880133300" sldId="291"/>
            <ac:spMk id="12" creationId="{AF9E923D-97FC-4D47-4A00-8FE70C71AFC1}"/>
          </ac:spMkLst>
        </pc:spChg>
        <pc:spChg chg="del">
          <ac:chgData name="Håvard Espelund" userId="85a8a905-dc90-4457-94e0-a38755829bfc" providerId="ADAL" clId="{99DBFC04-22E9-433F-B148-D0A2BDC2E23F}" dt="2022-06-20T08:13:38.592" v="542" actId="478"/>
          <ac:spMkLst>
            <pc:docMk/>
            <pc:sldMk cId="880133300" sldId="291"/>
            <ac:spMk id="13" creationId="{F1903497-C7FC-DDD8-3B7A-5399BCA933FE}"/>
          </ac:spMkLst>
        </pc:spChg>
        <pc:spChg chg="del">
          <ac:chgData name="Håvard Espelund" userId="85a8a905-dc90-4457-94e0-a38755829bfc" providerId="ADAL" clId="{99DBFC04-22E9-433F-B148-D0A2BDC2E23F}" dt="2022-06-20T08:13:38.592" v="542" actId="478"/>
          <ac:spMkLst>
            <pc:docMk/>
            <pc:sldMk cId="880133300" sldId="291"/>
            <ac:spMk id="14" creationId="{776E3AF2-DA6D-7CE6-7BA1-1FDA240878F5}"/>
          </ac:spMkLst>
        </pc:spChg>
        <pc:picChg chg="mod">
          <ac:chgData name="Håvard Espelund" userId="85a8a905-dc90-4457-94e0-a38755829bfc" providerId="ADAL" clId="{99DBFC04-22E9-433F-B148-D0A2BDC2E23F}" dt="2022-06-20T08:13:32.186" v="541" actId="14826"/>
          <ac:picMkLst>
            <pc:docMk/>
            <pc:sldMk cId="880133300" sldId="291"/>
            <ac:picMk id="8" creationId="{07544F04-1F72-EB83-96FD-C368092537B8}"/>
          </ac:picMkLst>
        </pc:picChg>
      </pc:sldChg>
      <pc:sldChg chg="addSp delSp modSp add del mod">
        <pc:chgData name="Håvard Espelund" userId="85a8a905-dc90-4457-94e0-a38755829bfc" providerId="ADAL" clId="{99DBFC04-22E9-433F-B148-D0A2BDC2E23F}" dt="2022-06-21T11:25:46.603" v="2789" actId="47"/>
        <pc:sldMkLst>
          <pc:docMk/>
          <pc:sldMk cId="2232345717" sldId="292"/>
        </pc:sldMkLst>
        <pc:spChg chg="mod">
          <ac:chgData name="Håvard Espelund" userId="85a8a905-dc90-4457-94e0-a38755829bfc" providerId="ADAL" clId="{99DBFC04-22E9-433F-B148-D0A2BDC2E23F}" dt="2022-06-20T08:14:01.331" v="548" actId="20577"/>
          <ac:spMkLst>
            <pc:docMk/>
            <pc:sldMk cId="2232345717" sldId="292"/>
            <ac:spMk id="2" creationId="{730C1A89-A77F-94AB-C031-570DEA61ADAF}"/>
          </ac:spMkLst>
        </pc:spChg>
        <pc:spChg chg="mod">
          <ac:chgData name="Håvard Espelund" userId="85a8a905-dc90-4457-94e0-a38755829bfc" providerId="ADAL" clId="{99DBFC04-22E9-433F-B148-D0A2BDC2E23F}" dt="2022-06-21T11:12:53.347" v="2241" actId="27636"/>
          <ac:spMkLst>
            <pc:docMk/>
            <pc:sldMk cId="2232345717" sldId="292"/>
            <ac:spMk id="3" creationId="{4139C528-12F0-11F4-FAAE-B8C72E2D0881}"/>
          </ac:spMkLst>
        </pc:spChg>
        <pc:spChg chg="add mod">
          <ac:chgData name="Håvard Espelund" userId="85a8a905-dc90-4457-94e0-a38755829bfc" providerId="ADAL" clId="{99DBFC04-22E9-433F-B148-D0A2BDC2E23F}" dt="2022-06-20T08:14:15.026" v="552"/>
          <ac:spMkLst>
            <pc:docMk/>
            <pc:sldMk cId="2232345717" sldId="292"/>
            <ac:spMk id="7" creationId="{F776C08B-A4B1-6012-70FD-07A631468565}"/>
          </ac:spMkLst>
        </pc:spChg>
        <pc:spChg chg="del">
          <ac:chgData name="Håvard Espelund" userId="85a8a905-dc90-4457-94e0-a38755829bfc" providerId="ADAL" clId="{99DBFC04-22E9-433F-B148-D0A2BDC2E23F}" dt="2022-06-20T08:14:09.090" v="550" actId="478"/>
          <ac:spMkLst>
            <pc:docMk/>
            <pc:sldMk cId="2232345717" sldId="292"/>
            <ac:spMk id="9" creationId="{401B62A3-8ED7-E43D-A7F4-89D1E1EC4035}"/>
          </ac:spMkLst>
        </pc:spChg>
        <pc:spChg chg="del">
          <ac:chgData name="Håvard Espelund" userId="85a8a905-dc90-4457-94e0-a38755829bfc" providerId="ADAL" clId="{99DBFC04-22E9-433F-B148-D0A2BDC2E23F}" dt="2022-06-20T08:14:10.016" v="551" actId="478"/>
          <ac:spMkLst>
            <pc:docMk/>
            <pc:sldMk cId="2232345717" sldId="292"/>
            <ac:spMk id="10" creationId="{E0CC66EB-62E9-ECA4-CD63-3A6A810E7563}"/>
          </ac:spMkLst>
        </pc:spChg>
        <pc:spChg chg="add mod">
          <ac:chgData name="Håvard Espelund" userId="85a8a905-dc90-4457-94e0-a38755829bfc" providerId="ADAL" clId="{99DBFC04-22E9-433F-B148-D0A2BDC2E23F}" dt="2022-06-20T08:14:15.026" v="552"/>
          <ac:spMkLst>
            <pc:docMk/>
            <pc:sldMk cId="2232345717" sldId="292"/>
            <ac:spMk id="11" creationId="{E1347691-01E1-EF38-5F40-F993DAED3F9A}"/>
          </ac:spMkLst>
        </pc:spChg>
        <pc:picChg chg="mod">
          <ac:chgData name="Håvard Espelund" userId="85a8a905-dc90-4457-94e0-a38755829bfc" providerId="ADAL" clId="{99DBFC04-22E9-433F-B148-D0A2BDC2E23F}" dt="2022-06-20T08:14:07.090" v="549" actId="14826"/>
          <ac:picMkLst>
            <pc:docMk/>
            <pc:sldMk cId="2232345717" sldId="292"/>
            <ac:picMk id="8" creationId="{07544F04-1F72-EB83-96FD-C368092537B8}"/>
          </ac:picMkLst>
        </pc:picChg>
      </pc:sldChg>
      <pc:sldChg chg="addSp delSp modSp add del mod">
        <pc:chgData name="Håvard Espelund" userId="85a8a905-dc90-4457-94e0-a38755829bfc" providerId="ADAL" clId="{99DBFC04-22E9-433F-B148-D0A2BDC2E23F}" dt="2022-06-21T11:57:08.645" v="3246" actId="47"/>
        <pc:sldMkLst>
          <pc:docMk/>
          <pc:sldMk cId="1690233654" sldId="293"/>
        </pc:sldMkLst>
        <pc:spChg chg="mod">
          <ac:chgData name="Håvard Espelund" userId="85a8a905-dc90-4457-94e0-a38755829bfc" providerId="ADAL" clId="{99DBFC04-22E9-433F-B148-D0A2BDC2E23F}" dt="2022-06-20T08:14:20.748" v="555" actId="20577"/>
          <ac:spMkLst>
            <pc:docMk/>
            <pc:sldMk cId="1690233654" sldId="293"/>
            <ac:spMk id="2" creationId="{730C1A89-A77F-94AB-C031-570DEA61ADAF}"/>
          </ac:spMkLst>
        </pc:spChg>
        <pc:spChg chg="mod">
          <ac:chgData name="Håvard Espelund" userId="85a8a905-dc90-4457-94e0-a38755829bfc" providerId="ADAL" clId="{99DBFC04-22E9-433F-B148-D0A2BDC2E23F}" dt="2022-06-20T08:16:56.931" v="612" actId="20577"/>
          <ac:spMkLst>
            <pc:docMk/>
            <pc:sldMk cId="1690233654" sldId="293"/>
            <ac:spMk id="3" creationId="{4139C528-12F0-11F4-FAAE-B8C72E2D0881}"/>
          </ac:spMkLst>
        </pc:spChg>
        <pc:spChg chg="del">
          <ac:chgData name="Håvard Espelund" userId="85a8a905-dc90-4457-94e0-a38755829bfc" providerId="ADAL" clId="{99DBFC04-22E9-433F-B148-D0A2BDC2E23F}" dt="2022-06-20T08:14:31.572" v="557" actId="478"/>
          <ac:spMkLst>
            <pc:docMk/>
            <pc:sldMk cId="1690233654" sldId="293"/>
            <ac:spMk id="7" creationId="{F776C08B-A4B1-6012-70FD-07A631468565}"/>
          </ac:spMkLst>
        </pc:spChg>
        <pc:spChg chg="add mod">
          <ac:chgData name="Håvard Espelund" userId="85a8a905-dc90-4457-94e0-a38755829bfc" providerId="ADAL" clId="{99DBFC04-22E9-433F-B148-D0A2BDC2E23F}" dt="2022-06-20T08:16:26.558" v="603" actId="1076"/>
          <ac:spMkLst>
            <pc:docMk/>
            <pc:sldMk cId="1690233654" sldId="293"/>
            <ac:spMk id="9" creationId="{4CCCCFCE-274F-12B5-F0C7-C1DCB4B5A008}"/>
          </ac:spMkLst>
        </pc:spChg>
        <pc:spChg chg="del">
          <ac:chgData name="Håvard Espelund" userId="85a8a905-dc90-4457-94e0-a38755829bfc" providerId="ADAL" clId="{99DBFC04-22E9-433F-B148-D0A2BDC2E23F}" dt="2022-06-20T08:14:32.367" v="558" actId="478"/>
          <ac:spMkLst>
            <pc:docMk/>
            <pc:sldMk cId="1690233654" sldId="293"/>
            <ac:spMk id="11" creationId="{E1347691-01E1-EF38-5F40-F993DAED3F9A}"/>
          </ac:spMkLst>
        </pc:spChg>
        <pc:picChg chg="mod">
          <ac:chgData name="Håvard Espelund" userId="85a8a905-dc90-4457-94e0-a38755829bfc" providerId="ADAL" clId="{99DBFC04-22E9-433F-B148-D0A2BDC2E23F}" dt="2022-06-20T08:16:38.853" v="605" actId="1076"/>
          <ac:picMkLst>
            <pc:docMk/>
            <pc:sldMk cId="1690233654" sldId="293"/>
            <ac:picMk id="8" creationId="{07544F04-1F72-EB83-96FD-C368092537B8}"/>
          </ac:picMkLst>
        </pc:picChg>
      </pc:sldChg>
      <pc:sldChg chg="addSp delSp modSp add mod">
        <pc:chgData name="Håvard Espelund" userId="85a8a905-dc90-4457-94e0-a38755829bfc" providerId="ADAL" clId="{99DBFC04-22E9-433F-B148-D0A2BDC2E23F}" dt="2022-06-21T11:58:06.503" v="3273" actId="20577"/>
        <pc:sldMkLst>
          <pc:docMk/>
          <pc:sldMk cId="3938171183" sldId="294"/>
        </pc:sldMkLst>
        <pc:spChg chg="mod">
          <ac:chgData name="Håvard Espelund" userId="85a8a905-dc90-4457-94e0-a38755829bfc" providerId="ADAL" clId="{99DBFC04-22E9-433F-B148-D0A2BDC2E23F}" dt="2022-06-21T10:04:32.457" v="1242" actId="20577"/>
          <ac:spMkLst>
            <pc:docMk/>
            <pc:sldMk cId="3938171183" sldId="294"/>
            <ac:spMk id="2" creationId="{730C1A89-A77F-94AB-C031-570DEA61ADAF}"/>
          </ac:spMkLst>
        </pc:spChg>
        <pc:spChg chg="mod">
          <ac:chgData name="Håvard Espelund" userId="85a8a905-dc90-4457-94e0-a38755829bfc" providerId="ADAL" clId="{99DBFC04-22E9-433F-B148-D0A2BDC2E23F}" dt="2022-06-21T11:58:06.503" v="3273" actId="20577"/>
          <ac:spMkLst>
            <pc:docMk/>
            <pc:sldMk cId="3938171183" sldId="294"/>
            <ac:spMk id="5" creationId="{853034C7-E9C4-E41B-048A-DB9F391B60DE}"/>
          </ac:spMkLst>
        </pc:spChg>
        <pc:spChg chg="mod">
          <ac:chgData name="Håvard Espelund" userId="85a8a905-dc90-4457-94e0-a38755829bfc" providerId="ADAL" clId="{99DBFC04-22E9-433F-B148-D0A2BDC2E23F}" dt="2022-06-21T10:23:31.321" v="2234" actId="27636"/>
          <ac:spMkLst>
            <pc:docMk/>
            <pc:sldMk cId="3938171183" sldId="294"/>
            <ac:spMk id="9" creationId="{F4E12787-869A-3334-CAC2-C2348F682497}"/>
          </ac:spMkLst>
        </pc:spChg>
        <pc:spChg chg="add del mod">
          <ac:chgData name="Håvard Espelund" userId="85a8a905-dc90-4457-94e0-a38755829bfc" providerId="ADAL" clId="{99DBFC04-22E9-433F-B148-D0A2BDC2E23F}" dt="2022-06-21T10:04:49.534" v="1250" actId="478"/>
          <ac:spMkLst>
            <pc:docMk/>
            <pc:sldMk cId="3938171183" sldId="294"/>
            <ac:spMk id="10" creationId="{252E4271-8676-7021-BF9D-0B785E332777}"/>
          </ac:spMkLst>
        </pc:spChg>
        <pc:spChg chg="del">
          <ac:chgData name="Håvard Espelund" userId="85a8a905-dc90-4457-94e0-a38755829bfc" providerId="ADAL" clId="{99DBFC04-22E9-433F-B148-D0A2BDC2E23F}" dt="2022-06-21T10:05:14.261" v="1256" actId="478"/>
          <ac:spMkLst>
            <pc:docMk/>
            <pc:sldMk cId="3938171183" sldId="294"/>
            <ac:spMk id="11" creationId="{BE0FB0F5-9CBB-413E-AE3A-8887582CE5D3}"/>
          </ac:spMkLst>
        </pc:spChg>
        <pc:spChg chg="add del mod">
          <ac:chgData name="Håvard Espelund" userId="85a8a905-dc90-4457-94e0-a38755829bfc" providerId="ADAL" clId="{99DBFC04-22E9-433F-B148-D0A2BDC2E23F}" dt="2022-06-21T10:04:57.910" v="1253" actId="478"/>
          <ac:spMkLst>
            <pc:docMk/>
            <pc:sldMk cId="3938171183" sldId="294"/>
            <ac:spMk id="12" creationId="{86D97E67-88F5-2A6A-2B3B-D0B80E366E0D}"/>
          </ac:spMkLst>
        </pc:spChg>
        <pc:spChg chg="add del mod">
          <ac:chgData name="Håvard Espelund" userId="85a8a905-dc90-4457-94e0-a38755829bfc" providerId="ADAL" clId="{99DBFC04-22E9-433F-B148-D0A2BDC2E23F}" dt="2022-06-21T11:25:20.882" v="2785" actId="21"/>
          <ac:spMkLst>
            <pc:docMk/>
            <pc:sldMk cId="3938171183" sldId="294"/>
            <ac:spMk id="13" creationId="{F20AD200-EC4D-1378-D9BC-BA01964CE77D}"/>
          </ac:spMkLst>
        </pc:spChg>
        <pc:spChg chg="add del mod">
          <ac:chgData name="Håvard Espelund" userId="85a8a905-dc90-4457-94e0-a38755829bfc" providerId="ADAL" clId="{99DBFC04-22E9-433F-B148-D0A2BDC2E23F}" dt="2022-06-21T11:24:57.091" v="2773"/>
          <ac:spMkLst>
            <pc:docMk/>
            <pc:sldMk cId="3938171183" sldId="294"/>
            <ac:spMk id="14" creationId="{BBF7A46A-AECF-B3F3-338E-8C3F7BB0E4A0}"/>
          </ac:spMkLst>
        </pc:spChg>
        <pc:spChg chg="mod">
          <ac:chgData name="Håvard Espelund" userId="85a8a905-dc90-4457-94e0-a38755829bfc" providerId="ADAL" clId="{99DBFC04-22E9-433F-B148-D0A2BDC2E23F}" dt="2022-06-21T10:23:23.120" v="2232" actId="14100"/>
          <ac:spMkLst>
            <pc:docMk/>
            <pc:sldMk cId="3938171183" sldId="294"/>
            <ac:spMk id="15" creationId="{56F671B6-7B46-9622-1360-8866A83240AF}"/>
          </ac:spMkLst>
        </pc:spChg>
        <pc:picChg chg="mod">
          <ac:chgData name="Håvard Espelund" userId="85a8a905-dc90-4457-94e0-a38755829bfc" providerId="ADAL" clId="{99DBFC04-22E9-433F-B148-D0A2BDC2E23F}" dt="2022-06-21T10:04:36.028" v="1243" actId="14826"/>
          <ac:picMkLst>
            <pc:docMk/>
            <pc:sldMk cId="3938171183" sldId="294"/>
            <ac:picMk id="8" creationId="{07544F04-1F72-EB83-96FD-C368092537B8}"/>
          </ac:picMkLst>
        </pc:picChg>
        <pc:picChg chg="del">
          <ac:chgData name="Håvard Espelund" userId="85a8a905-dc90-4457-94e0-a38755829bfc" providerId="ADAL" clId="{99DBFC04-22E9-433F-B148-D0A2BDC2E23F}" dt="2022-06-21T11:58:01.223" v="3253" actId="478"/>
          <ac:picMkLst>
            <pc:docMk/>
            <pc:sldMk cId="3938171183" sldId="294"/>
            <ac:picMk id="17" creationId="{EA544074-169D-82BF-5EC9-D1A41BA5DC11}"/>
          </ac:picMkLst>
        </pc:picChg>
      </pc:sldChg>
      <pc:sldChg chg="addSp delSp modSp add mod">
        <pc:chgData name="Håvard Espelund" userId="85a8a905-dc90-4457-94e0-a38755829bfc" providerId="ADAL" clId="{99DBFC04-22E9-433F-B148-D0A2BDC2E23F}" dt="2022-06-21T12:25:48.013" v="3422" actId="20577"/>
        <pc:sldMkLst>
          <pc:docMk/>
          <pc:sldMk cId="1029981670" sldId="295"/>
        </pc:sldMkLst>
        <pc:spChg chg="mod">
          <ac:chgData name="Håvard Espelund" userId="85a8a905-dc90-4457-94e0-a38755829bfc" providerId="ADAL" clId="{99DBFC04-22E9-433F-B148-D0A2BDC2E23F}" dt="2022-06-21T11:12:48.205" v="2237" actId="20577"/>
          <ac:spMkLst>
            <pc:docMk/>
            <pc:sldMk cId="1029981670" sldId="295"/>
            <ac:spMk id="2" creationId="{730C1A89-A77F-94AB-C031-570DEA61ADAF}"/>
          </ac:spMkLst>
        </pc:spChg>
        <pc:spChg chg="mod">
          <ac:chgData name="Håvard Espelund" userId="85a8a905-dc90-4457-94e0-a38755829bfc" providerId="ADAL" clId="{99DBFC04-22E9-433F-B148-D0A2BDC2E23F}" dt="2022-06-21T11:58:15.665" v="3294" actId="20577"/>
          <ac:spMkLst>
            <pc:docMk/>
            <pc:sldMk cId="1029981670" sldId="295"/>
            <ac:spMk id="5" creationId="{853034C7-E9C4-E41B-048A-DB9F391B60DE}"/>
          </ac:spMkLst>
        </pc:spChg>
        <pc:spChg chg="mod">
          <ac:chgData name="Håvard Espelund" userId="85a8a905-dc90-4457-94e0-a38755829bfc" providerId="ADAL" clId="{99DBFC04-22E9-433F-B148-D0A2BDC2E23F}" dt="2022-06-21T12:25:48.013" v="3422" actId="20577"/>
          <ac:spMkLst>
            <pc:docMk/>
            <pc:sldMk cId="1029981670" sldId="295"/>
            <ac:spMk id="9" creationId="{F4E12787-869A-3334-CAC2-C2348F682497}"/>
          </ac:spMkLst>
        </pc:spChg>
        <pc:spChg chg="add mod">
          <ac:chgData name="Håvard Espelund" userId="85a8a905-dc90-4457-94e0-a38755829bfc" providerId="ADAL" clId="{99DBFC04-22E9-433F-B148-D0A2BDC2E23F}" dt="2022-06-21T11:25:28.635" v="2788" actId="14100"/>
          <ac:spMkLst>
            <pc:docMk/>
            <pc:sldMk cId="1029981670" sldId="295"/>
            <ac:spMk id="10" creationId="{45C30A0C-09E6-F84C-07B5-04FD895F365A}"/>
          </ac:spMkLst>
        </pc:spChg>
        <pc:spChg chg="mod">
          <ac:chgData name="Håvard Espelund" userId="85a8a905-dc90-4457-94e0-a38755829bfc" providerId="ADAL" clId="{99DBFC04-22E9-433F-B148-D0A2BDC2E23F}" dt="2022-06-21T11:15:50.376" v="2324" actId="14100"/>
          <ac:spMkLst>
            <pc:docMk/>
            <pc:sldMk cId="1029981670" sldId="295"/>
            <ac:spMk id="15" creationId="{56F671B6-7B46-9622-1360-8866A83240AF}"/>
          </ac:spMkLst>
        </pc:spChg>
        <pc:picChg chg="mod">
          <ac:chgData name="Håvard Espelund" userId="85a8a905-dc90-4457-94e0-a38755829bfc" providerId="ADAL" clId="{99DBFC04-22E9-433F-B148-D0A2BDC2E23F}" dt="2022-06-21T11:14:19.995" v="2268" actId="14826"/>
          <ac:picMkLst>
            <pc:docMk/>
            <pc:sldMk cId="1029981670" sldId="295"/>
            <ac:picMk id="8" creationId="{07544F04-1F72-EB83-96FD-C368092537B8}"/>
          </ac:picMkLst>
        </pc:picChg>
        <pc:picChg chg="del">
          <ac:chgData name="Håvard Espelund" userId="85a8a905-dc90-4457-94e0-a38755829bfc" providerId="ADAL" clId="{99DBFC04-22E9-433F-B148-D0A2BDC2E23F}" dt="2022-06-21T11:58:12.689" v="3274" actId="478"/>
          <ac:picMkLst>
            <pc:docMk/>
            <pc:sldMk cId="1029981670" sldId="295"/>
            <ac:picMk id="17" creationId="{EA544074-169D-82BF-5EC9-D1A41BA5DC11}"/>
          </ac:picMkLst>
        </pc:picChg>
      </pc:sldChg>
      <pc:sldChg chg="addSp delSp modSp add mod">
        <pc:chgData name="Håvard Espelund" userId="85a8a905-dc90-4457-94e0-a38755829bfc" providerId="ADAL" clId="{99DBFC04-22E9-433F-B148-D0A2BDC2E23F}" dt="2022-06-21T11:58:39.118" v="3300" actId="20577"/>
        <pc:sldMkLst>
          <pc:docMk/>
          <pc:sldMk cId="277385877" sldId="296"/>
        </pc:sldMkLst>
        <pc:spChg chg="mod">
          <ac:chgData name="Håvard Espelund" userId="85a8a905-dc90-4457-94e0-a38755829bfc" providerId="ADAL" clId="{99DBFC04-22E9-433F-B148-D0A2BDC2E23F}" dt="2022-06-21T11:43:24.466" v="2792" actId="20577"/>
          <ac:spMkLst>
            <pc:docMk/>
            <pc:sldMk cId="277385877" sldId="296"/>
            <ac:spMk id="2" creationId="{730C1A89-A77F-94AB-C031-570DEA61ADAF}"/>
          </ac:spMkLst>
        </pc:spChg>
        <pc:spChg chg="mod">
          <ac:chgData name="Håvard Espelund" userId="85a8a905-dc90-4457-94e0-a38755829bfc" providerId="ADAL" clId="{99DBFC04-22E9-433F-B148-D0A2BDC2E23F}" dt="2022-06-21T11:58:39.118" v="3300" actId="20577"/>
          <ac:spMkLst>
            <pc:docMk/>
            <pc:sldMk cId="277385877" sldId="296"/>
            <ac:spMk id="5" creationId="{853034C7-E9C4-E41B-048A-DB9F391B60DE}"/>
          </ac:spMkLst>
        </pc:spChg>
        <pc:spChg chg="mod">
          <ac:chgData name="Håvard Espelund" userId="85a8a905-dc90-4457-94e0-a38755829bfc" providerId="ADAL" clId="{99DBFC04-22E9-433F-B148-D0A2BDC2E23F}" dt="2022-06-21T11:52:14.762" v="3076" actId="20577"/>
          <ac:spMkLst>
            <pc:docMk/>
            <pc:sldMk cId="277385877" sldId="296"/>
            <ac:spMk id="9" creationId="{F4E12787-869A-3334-CAC2-C2348F682497}"/>
          </ac:spMkLst>
        </pc:spChg>
        <pc:spChg chg="del">
          <ac:chgData name="Håvard Espelund" userId="85a8a905-dc90-4457-94e0-a38755829bfc" providerId="ADAL" clId="{99DBFC04-22E9-433F-B148-D0A2BDC2E23F}" dt="2022-06-21T11:43:32.638" v="2794" actId="478"/>
          <ac:spMkLst>
            <pc:docMk/>
            <pc:sldMk cId="277385877" sldId="296"/>
            <ac:spMk id="10" creationId="{45C30A0C-09E6-F84C-07B5-04FD895F365A}"/>
          </ac:spMkLst>
        </pc:spChg>
        <pc:spChg chg="add mod">
          <ac:chgData name="Håvard Espelund" userId="85a8a905-dc90-4457-94e0-a38755829bfc" providerId="ADAL" clId="{99DBFC04-22E9-433F-B148-D0A2BDC2E23F}" dt="2022-06-21T11:56:49.221" v="3245" actId="20577"/>
          <ac:spMkLst>
            <pc:docMk/>
            <pc:sldMk cId="277385877" sldId="296"/>
            <ac:spMk id="11" creationId="{45EC7005-35B7-06A3-8747-5D24CFC193FA}"/>
          </ac:spMkLst>
        </pc:spChg>
        <pc:spChg chg="add del">
          <ac:chgData name="Håvard Espelund" userId="85a8a905-dc90-4457-94e0-a38755829bfc" providerId="ADAL" clId="{99DBFC04-22E9-433F-B148-D0A2BDC2E23F}" dt="2022-06-21T11:55:55.495" v="3219" actId="22"/>
          <ac:spMkLst>
            <pc:docMk/>
            <pc:sldMk cId="277385877" sldId="296"/>
            <ac:spMk id="12" creationId="{1F1C8240-06BC-EC54-2BAD-920E6C2DAE05}"/>
          </ac:spMkLst>
        </pc:spChg>
        <pc:spChg chg="del">
          <ac:chgData name="Håvard Espelund" userId="85a8a905-dc90-4457-94e0-a38755829bfc" providerId="ADAL" clId="{99DBFC04-22E9-433F-B148-D0A2BDC2E23F}" dt="2022-06-21T11:43:34.377" v="2795" actId="478"/>
          <ac:spMkLst>
            <pc:docMk/>
            <pc:sldMk cId="277385877" sldId="296"/>
            <ac:spMk id="15" creationId="{56F671B6-7B46-9622-1360-8866A83240AF}"/>
          </ac:spMkLst>
        </pc:spChg>
        <pc:picChg chg="mod">
          <ac:chgData name="Håvard Espelund" userId="85a8a905-dc90-4457-94e0-a38755829bfc" providerId="ADAL" clId="{99DBFC04-22E9-433F-B148-D0A2BDC2E23F}" dt="2022-06-21T11:43:19.758" v="2791" actId="14826"/>
          <ac:picMkLst>
            <pc:docMk/>
            <pc:sldMk cId="277385877" sldId="296"/>
            <ac:picMk id="8" creationId="{07544F04-1F72-EB83-96FD-C368092537B8}"/>
          </ac:picMkLst>
        </pc:picChg>
        <pc:picChg chg="del mod">
          <ac:chgData name="Håvard Espelund" userId="85a8a905-dc90-4457-94e0-a38755829bfc" providerId="ADAL" clId="{99DBFC04-22E9-433F-B148-D0A2BDC2E23F}" dt="2022-06-21T11:58:17.829" v="3295" actId="478"/>
          <ac:picMkLst>
            <pc:docMk/>
            <pc:sldMk cId="277385877" sldId="296"/>
            <ac:picMk id="17" creationId="{EA544074-169D-82BF-5EC9-D1A41BA5DC11}"/>
          </ac:picMkLst>
        </pc:picChg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3726121392" sldId="305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4289925893" sldId="307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1390198992" sldId="308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603453670" sldId="309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2855356227" sldId="310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747041522" sldId="311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2343583307" sldId="312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1956046471" sldId="313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3466233630" sldId="319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1077788762" sldId="320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252490049" sldId="322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1647548139" sldId="323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3756273111" sldId="324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1416640210" sldId="325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1863810840" sldId="326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43385876" sldId="327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1319170246" sldId="328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63821975" sldId="330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651969538" sldId="331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3358619545" sldId="332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1479585220" sldId="333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4281655554" sldId="334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1122999994" sldId="335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2967481661" sldId="336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2869357350" sldId="337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1900823116" sldId="338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2923110202" sldId="339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3717381687" sldId="341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3543883340" sldId="342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3455317111" sldId="343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1737239876" sldId="344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1176004726" sldId="345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599826589" sldId="346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4210964057" sldId="347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3234636384" sldId="348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248428284" sldId="349"/>
        </pc:sldMkLst>
      </pc:sldChg>
      <pc:sldChg chg="del">
        <pc:chgData name="Håvard Espelund" userId="85a8a905-dc90-4457-94e0-a38755829bfc" providerId="ADAL" clId="{99DBFC04-22E9-433F-B148-D0A2BDC2E23F}" dt="2022-06-20T07:37:50.530" v="0" actId="47"/>
        <pc:sldMkLst>
          <pc:docMk/>
          <pc:sldMk cId="508761646" sldId="350"/>
        </pc:sldMkLst>
      </pc:sldChg>
      <pc:sldMasterChg chg="delSldLayout modSldLayout">
        <pc:chgData name="Håvard Espelund" userId="85a8a905-dc90-4457-94e0-a38755829bfc" providerId="ADAL" clId="{99DBFC04-22E9-433F-B148-D0A2BDC2E23F}" dt="2022-06-20T08:02:39.847" v="334"/>
        <pc:sldMasterMkLst>
          <pc:docMk/>
          <pc:sldMasterMk cId="3741965946" sldId="2147483650"/>
        </pc:sldMasterMkLst>
        <pc:sldLayoutChg chg="modSp mod">
          <pc:chgData name="Håvard Espelund" userId="85a8a905-dc90-4457-94e0-a38755829bfc" providerId="ADAL" clId="{99DBFC04-22E9-433F-B148-D0A2BDC2E23F}" dt="2022-06-20T07:52:20.564" v="264" actId="1076"/>
          <pc:sldLayoutMkLst>
            <pc:docMk/>
            <pc:sldMasterMk cId="3741965946" sldId="2147483650"/>
            <pc:sldLayoutMk cId="2080491388" sldId="2147483652"/>
          </pc:sldLayoutMkLst>
          <pc:picChg chg="mod">
            <ac:chgData name="Håvard Espelund" userId="85a8a905-dc90-4457-94e0-a38755829bfc" providerId="ADAL" clId="{99DBFC04-22E9-433F-B148-D0A2BDC2E23F}" dt="2022-06-20T07:52:20.564" v="264" actId="1076"/>
            <ac:picMkLst>
              <pc:docMk/>
              <pc:sldMasterMk cId="3741965946" sldId="2147483650"/>
              <pc:sldLayoutMk cId="2080491388" sldId="2147483652"/>
              <ac:picMk id="5" creationId="{83786D79-A054-4899-AB93-DC09A38C8371}"/>
            </ac:picMkLst>
          </pc:picChg>
        </pc:sldLayoutChg>
        <pc:sldLayoutChg chg="setBg">
          <pc:chgData name="Håvard Espelund" userId="85a8a905-dc90-4457-94e0-a38755829bfc" providerId="ADAL" clId="{99DBFC04-22E9-433F-B148-D0A2BDC2E23F}" dt="2022-06-20T08:02:35.276" v="333"/>
          <pc:sldLayoutMkLst>
            <pc:docMk/>
            <pc:sldMasterMk cId="3741965946" sldId="2147483650"/>
            <pc:sldLayoutMk cId="1366039178" sldId="2147483654"/>
          </pc:sldLayoutMkLst>
        </pc:sldLayoutChg>
        <pc:sldLayoutChg chg="modSp mod">
          <pc:chgData name="Håvard Espelund" userId="85a8a905-dc90-4457-94e0-a38755829bfc" providerId="ADAL" clId="{99DBFC04-22E9-433F-B148-D0A2BDC2E23F}" dt="2022-06-20T07:52:42.206" v="269" actId="1076"/>
          <pc:sldLayoutMkLst>
            <pc:docMk/>
            <pc:sldMasterMk cId="3741965946" sldId="2147483650"/>
            <pc:sldLayoutMk cId="341457154" sldId="2147483655"/>
          </pc:sldLayoutMkLst>
          <pc:picChg chg="mod">
            <ac:chgData name="Håvard Espelund" userId="85a8a905-dc90-4457-94e0-a38755829bfc" providerId="ADAL" clId="{99DBFC04-22E9-433F-B148-D0A2BDC2E23F}" dt="2022-06-20T07:52:42.206" v="269" actId="1076"/>
            <ac:picMkLst>
              <pc:docMk/>
              <pc:sldMasterMk cId="3741965946" sldId="2147483650"/>
              <pc:sldLayoutMk cId="341457154" sldId="2147483655"/>
              <ac:picMk id="5" creationId="{180FFD3E-5816-4A73-9172-1DCF26300207}"/>
            </ac:picMkLst>
          </pc:picChg>
        </pc:sldLayoutChg>
        <pc:sldLayoutChg chg="setBg">
          <pc:chgData name="Håvard Espelund" userId="85a8a905-dc90-4457-94e0-a38755829bfc" providerId="ADAL" clId="{99DBFC04-22E9-433F-B148-D0A2BDC2E23F}" dt="2022-06-20T08:02:39.847" v="334"/>
          <pc:sldLayoutMkLst>
            <pc:docMk/>
            <pc:sldMasterMk cId="3741965946" sldId="2147483650"/>
            <pc:sldLayoutMk cId="3147575574" sldId="2147483656"/>
          </pc:sldLayoutMkLst>
        </pc:sldLayoutChg>
        <pc:sldLayoutChg chg="del">
          <pc:chgData name="Håvard Espelund" userId="85a8a905-dc90-4457-94e0-a38755829bfc" providerId="ADAL" clId="{99DBFC04-22E9-433F-B148-D0A2BDC2E23F}" dt="2022-06-20T07:48:58.825" v="217" actId="2696"/>
          <pc:sldLayoutMkLst>
            <pc:docMk/>
            <pc:sldMasterMk cId="3741965946" sldId="2147483650"/>
            <pc:sldLayoutMk cId="654284542" sldId="2147483669"/>
          </pc:sldLayoutMkLst>
        </pc:sldLayoutChg>
        <pc:sldLayoutChg chg="del">
          <pc:chgData name="Håvard Espelund" userId="85a8a905-dc90-4457-94e0-a38755829bfc" providerId="ADAL" clId="{99DBFC04-22E9-433F-B148-D0A2BDC2E23F}" dt="2022-06-20T07:49:00.759" v="218" actId="2696"/>
          <pc:sldLayoutMkLst>
            <pc:docMk/>
            <pc:sldMasterMk cId="3741965946" sldId="2147483650"/>
            <pc:sldLayoutMk cId="1333107788" sldId="2147483670"/>
          </pc:sldLayoutMkLst>
        </pc:sldLayoutChg>
      </pc:sldMasterChg>
    </pc:docChg>
  </pc:docChgLst>
  <pc:docChgLst>
    <pc:chgData name="Håvard Espelund" userId="85a8a905-dc90-4457-94e0-a38755829bfc" providerId="ADAL" clId="{674C312F-F43D-439E-9CFE-F7BDFB8C6CE2}"/>
    <pc:docChg chg="modSld">
      <pc:chgData name="Håvard Espelund" userId="85a8a905-dc90-4457-94e0-a38755829bfc" providerId="ADAL" clId="{674C312F-F43D-439E-9CFE-F7BDFB8C6CE2}" dt="2022-10-12T10:53:47.882" v="59" actId="20577"/>
      <pc:docMkLst>
        <pc:docMk/>
      </pc:docMkLst>
      <pc:sldChg chg="modSp mod">
        <pc:chgData name="Håvard Espelund" userId="85a8a905-dc90-4457-94e0-a38755829bfc" providerId="ADAL" clId="{674C312F-F43D-439E-9CFE-F7BDFB8C6CE2}" dt="2022-10-12T10:52:09.737" v="17" actId="20577"/>
        <pc:sldMkLst>
          <pc:docMk/>
          <pc:sldMk cId="1152060530" sldId="288"/>
        </pc:sldMkLst>
        <pc:spChg chg="mod">
          <ac:chgData name="Håvard Espelund" userId="85a8a905-dc90-4457-94e0-a38755829bfc" providerId="ADAL" clId="{674C312F-F43D-439E-9CFE-F7BDFB8C6CE2}" dt="2022-10-12T10:52:09.737" v="17" actId="20577"/>
          <ac:spMkLst>
            <pc:docMk/>
            <pc:sldMk cId="1152060530" sldId="288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2:12.271" v="18" actId="20577"/>
        <pc:sldMkLst>
          <pc:docMk/>
          <pc:sldMk cId="1704289266" sldId="297"/>
        </pc:sldMkLst>
        <pc:spChg chg="mod">
          <ac:chgData name="Håvard Espelund" userId="85a8a905-dc90-4457-94e0-a38755829bfc" providerId="ADAL" clId="{674C312F-F43D-439E-9CFE-F7BDFB8C6CE2}" dt="2022-10-12T10:52:12.271" v="18" actId="20577"/>
          <ac:spMkLst>
            <pc:docMk/>
            <pc:sldMk cId="1704289266" sldId="297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2:13.980" v="19" actId="20577"/>
        <pc:sldMkLst>
          <pc:docMk/>
          <pc:sldMk cId="4017797561" sldId="298"/>
        </pc:sldMkLst>
        <pc:spChg chg="mod">
          <ac:chgData name="Håvard Espelund" userId="85a8a905-dc90-4457-94e0-a38755829bfc" providerId="ADAL" clId="{674C312F-F43D-439E-9CFE-F7BDFB8C6CE2}" dt="2022-10-12T10:52:13.980" v="19" actId="20577"/>
          <ac:spMkLst>
            <pc:docMk/>
            <pc:sldMk cId="4017797561" sldId="298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2:47.866" v="21" actId="20577"/>
        <pc:sldMkLst>
          <pc:docMk/>
          <pc:sldMk cId="1074945379" sldId="299"/>
        </pc:sldMkLst>
        <pc:spChg chg="mod">
          <ac:chgData name="Håvard Espelund" userId="85a8a905-dc90-4457-94e0-a38755829bfc" providerId="ADAL" clId="{674C312F-F43D-439E-9CFE-F7BDFB8C6CE2}" dt="2022-10-12T10:52:47.866" v="21" actId="20577"/>
          <ac:spMkLst>
            <pc:docMk/>
            <pc:sldMk cId="1074945379" sldId="299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2:51.120" v="23" actId="20577"/>
        <pc:sldMkLst>
          <pc:docMk/>
          <pc:sldMk cId="948839938" sldId="300"/>
        </pc:sldMkLst>
        <pc:spChg chg="mod">
          <ac:chgData name="Håvard Espelund" userId="85a8a905-dc90-4457-94e0-a38755829bfc" providerId="ADAL" clId="{674C312F-F43D-439E-9CFE-F7BDFB8C6CE2}" dt="2022-10-12T10:52:51.120" v="23" actId="20577"/>
          <ac:spMkLst>
            <pc:docMk/>
            <pc:sldMk cId="948839938" sldId="300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2:54.258" v="25" actId="20577"/>
        <pc:sldMkLst>
          <pc:docMk/>
          <pc:sldMk cId="3675435703" sldId="301"/>
        </pc:sldMkLst>
        <pc:spChg chg="mod">
          <ac:chgData name="Håvard Espelund" userId="85a8a905-dc90-4457-94e0-a38755829bfc" providerId="ADAL" clId="{674C312F-F43D-439E-9CFE-F7BDFB8C6CE2}" dt="2022-10-12T10:52:54.258" v="25" actId="20577"/>
          <ac:spMkLst>
            <pc:docMk/>
            <pc:sldMk cId="3675435703" sldId="301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2:57.826" v="27" actId="20577"/>
        <pc:sldMkLst>
          <pc:docMk/>
          <pc:sldMk cId="3689827464" sldId="302"/>
        </pc:sldMkLst>
        <pc:spChg chg="mod">
          <ac:chgData name="Håvard Espelund" userId="85a8a905-dc90-4457-94e0-a38755829bfc" providerId="ADAL" clId="{674C312F-F43D-439E-9CFE-F7BDFB8C6CE2}" dt="2022-10-12T10:52:57.826" v="27" actId="20577"/>
          <ac:spMkLst>
            <pc:docMk/>
            <pc:sldMk cId="3689827464" sldId="302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3:02.070" v="29" actId="20577"/>
        <pc:sldMkLst>
          <pc:docMk/>
          <pc:sldMk cId="4135235093" sldId="303"/>
        </pc:sldMkLst>
        <pc:spChg chg="mod">
          <ac:chgData name="Håvard Espelund" userId="85a8a905-dc90-4457-94e0-a38755829bfc" providerId="ADAL" clId="{674C312F-F43D-439E-9CFE-F7BDFB8C6CE2}" dt="2022-10-12T10:53:02.070" v="29" actId="20577"/>
          <ac:spMkLst>
            <pc:docMk/>
            <pc:sldMk cId="4135235093" sldId="303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3:04.860" v="31" actId="20577"/>
        <pc:sldMkLst>
          <pc:docMk/>
          <pc:sldMk cId="3176526255" sldId="304"/>
        </pc:sldMkLst>
        <pc:spChg chg="mod">
          <ac:chgData name="Håvard Espelund" userId="85a8a905-dc90-4457-94e0-a38755829bfc" providerId="ADAL" clId="{674C312F-F43D-439E-9CFE-F7BDFB8C6CE2}" dt="2022-10-12T10:53:04.860" v="31" actId="20577"/>
          <ac:spMkLst>
            <pc:docMk/>
            <pc:sldMk cId="3176526255" sldId="304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3:07.755" v="33" actId="20577"/>
        <pc:sldMkLst>
          <pc:docMk/>
          <pc:sldMk cId="2761305427" sldId="305"/>
        </pc:sldMkLst>
        <pc:spChg chg="mod">
          <ac:chgData name="Håvard Espelund" userId="85a8a905-dc90-4457-94e0-a38755829bfc" providerId="ADAL" clId="{674C312F-F43D-439E-9CFE-F7BDFB8C6CE2}" dt="2022-10-12T10:53:07.755" v="33" actId="20577"/>
          <ac:spMkLst>
            <pc:docMk/>
            <pc:sldMk cId="2761305427" sldId="305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3:10.965" v="35" actId="20577"/>
        <pc:sldMkLst>
          <pc:docMk/>
          <pc:sldMk cId="692054303" sldId="306"/>
        </pc:sldMkLst>
        <pc:spChg chg="mod">
          <ac:chgData name="Håvard Espelund" userId="85a8a905-dc90-4457-94e0-a38755829bfc" providerId="ADAL" clId="{674C312F-F43D-439E-9CFE-F7BDFB8C6CE2}" dt="2022-10-12T10:53:10.965" v="35" actId="20577"/>
          <ac:spMkLst>
            <pc:docMk/>
            <pc:sldMk cId="692054303" sldId="306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3:13.710" v="37" actId="20577"/>
        <pc:sldMkLst>
          <pc:docMk/>
          <pc:sldMk cId="735286166" sldId="307"/>
        </pc:sldMkLst>
        <pc:spChg chg="mod">
          <ac:chgData name="Håvard Espelund" userId="85a8a905-dc90-4457-94e0-a38755829bfc" providerId="ADAL" clId="{674C312F-F43D-439E-9CFE-F7BDFB8C6CE2}" dt="2022-10-12T10:53:13.710" v="37" actId="20577"/>
          <ac:spMkLst>
            <pc:docMk/>
            <pc:sldMk cId="735286166" sldId="307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3:18.930" v="39" actId="20577"/>
        <pc:sldMkLst>
          <pc:docMk/>
          <pc:sldMk cId="2643822061" sldId="308"/>
        </pc:sldMkLst>
        <pc:spChg chg="mod">
          <ac:chgData name="Håvard Espelund" userId="85a8a905-dc90-4457-94e0-a38755829bfc" providerId="ADAL" clId="{674C312F-F43D-439E-9CFE-F7BDFB8C6CE2}" dt="2022-10-12T10:53:18.930" v="39" actId="20577"/>
          <ac:spMkLst>
            <pc:docMk/>
            <pc:sldMk cId="2643822061" sldId="308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3:21.570" v="41" actId="20577"/>
        <pc:sldMkLst>
          <pc:docMk/>
          <pc:sldMk cId="376063498" sldId="309"/>
        </pc:sldMkLst>
        <pc:spChg chg="mod">
          <ac:chgData name="Håvard Espelund" userId="85a8a905-dc90-4457-94e0-a38755829bfc" providerId="ADAL" clId="{674C312F-F43D-439E-9CFE-F7BDFB8C6CE2}" dt="2022-10-12T10:53:21.570" v="41" actId="20577"/>
          <ac:spMkLst>
            <pc:docMk/>
            <pc:sldMk cId="376063498" sldId="309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3:24.631" v="43" actId="20577"/>
        <pc:sldMkLst>
          <pc:docMk/>
          <pc:sldMk cId="1144992399" sldId="310"/>
        </pc:sldMkLst>
        <pc:spChg chg="mod">
          <ac:chgData name="Håvard Espelund" userId="85a8a905-dc90-4457-94e0-a38755829bfc" providerId="ADAL" clId="{674C312F-F43D-439E-9CFE-F7BDFB8C6CE2}" dt="2022-10-12T10:53:24.631" v="43" actId="20577"/>
          <ac:spMkLst>
            <pc:docMk/>
            <pc:sldMk cId="1144992399" sldId="310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3:27.885" v="45" actId="20577"/>
        <pc:sldMkLst>
          <pc:docMk/>
          <pc:sldMk cId="1757317244" sldId="311"/>
        </pc:sldMkLst>
        <pc:spChg chg="mod">
          <ac:chgData name="Håvard Espelund" userId="85a8a905-dc90-4457-94e0-a38755829bfc" providerId="ADAL" clId="{674C312F-F43D-439E-9CFE-F7BDFB8C6CE2}" dt="2022-10-12T10:53:27.885" v="45" actId="20577"/>
          <ac:spMkLst>
            <pc:docMk/>
            <pc:sldMk cId="1757317244" sldId="311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3:30.960" v="47" actId="20577"/>
        <pc:sldMkLst>
          <pc:docMk/>
          <pc:sldMk cId="2869642621" sldId="312"/>
        </pc:sldMkLst>
        <pc:spChg chg="mod">
          <ac:chgData name="Håvard Espelund" userId="85a8a905-dc90-4457-94e0-a38755829bfc" providerId="ADAL" clId="{674C312F-F43D-439E-9CFE-F7BDFB8C6CE2}" dt="2022-10-12T10:53:30.960" v="47" actId="20577"/>
          <ac:spMkLst>
            <pc:docMk/>
            <pc:sldMk cId="2869642621" sldId="312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3:33.780" v="49" actId="20577"/>
        <pc:sldMkLst>
          <pc:docMk/>
          <pc:sldMk cId="2571823717" sldId="313"/>
        </pc:sldMkLst>
        <pc:spChg chg="mod">
          <ac:chgData name="Håvard Espelund" userId="85a8a905-dc90-4457-94e0-a38755829bfc" providerId="ADAL" clId="{674C312F-F43D-439E-9CFE-F7BDFB8C6CE2}" dt="2022-10-12T10:53:33.780" v="49" actId="20577"/>
          <ac:spMkLst>
            <pc:docMk/>
            <pc:sldMk cId="2571823717" sldId="313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3:36.810" v="51" actId="20577"/>
        <pc:sldMkLst>
          <pc:docMk/>
          <pc:sldMk cId="3081962358" sldId="314"/>
        </pc:sldMkLst>
        <pc:spChg chg="mod">
          <ac:chgData name="Håvard Espelund" userId="85a8a905-dc90-4457-94e0-a38755829bfc" providerId="ADAL" clId="{674C312F-F43D-439E-9CFE-F7BDFB8C6CE2}" dt="2022-10-12T10:53:36.810" v="51" actId="20577"/>
          <ac:spMkLst>
            <pc:docMk/>
            <pc:sldMk cId="3081962358" sldId="314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3:39.735" v="53" actId="20577"/>
        <pc:sldMkLst>
          <pc:docMk/>
          <pc:sldMk cId="84796860" sldId="315"/>
        </pc:sldMkLst>
        <pc:spChg chg="mod">
          <ac:chgData name="Håvard Espelund" userId="85a8a905-dc90-4457-94e0-a38755829bfc" providerId="ADAL" clId="{674C312F-F43D-439E-9CFE-F7BDFB8C6CE2}" dt="2022-10-12T10:53:39.735" v="53" actId="20577"/>
          <ac:spMkLst>
            <pc:docMk/>
            <pc:sldMk cId="84796860" sldId="315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3:42.227" v="55" actId="20577"/>
        <pc:sldMkLst>
          <pc:docMk/>
          <pc:sldMk cId="2667166732" sldId="316"/>
        </pc:sldMkLst>
        <pc:spChg chg="mod">
          <ac:chgData name="Håvard Espelund" userId="85a8a905-dc90-4457-94e0-a38755829bfc" providerId="ADAL" clId="{674C312F-F43D-439E-9CFE-F7BDFB8C6CE2}" dt="2022-10-12T10:53:42.227" v="55" actId="20577"/>
          <ac:spMkLst>
            <pc:docMk/>
            <pc:sldMk cId="2667166732" sldId="316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3:44.880" v="57" actId="20577"/>
        <pc:sldMkLst>
          <pc:docMk/>
          <pc:sldMk cId="1008200894" sldId="317"/>
        </pc:sldMkLst>
        <pc:spChg chg="mod">
          <ac:chgData name="Håvard Espelund" userId="85a8a905-dc90-4457-94e0-a38755829bfc" providerId="ADAL" clId="{674C312F-F43D-439E-9CFE-F7BDFB8C6CE2}" dt="2022-10-12T10:53:44.880" v="57" actId="20577"/>
          <ac:spMkLst>
            <pc:docMk/>
            <pc:sldMk cId="1008200894" sldId="317"/>
            <ac:spMk id="2" creationId="{730C1A89-A77F-94AB-C031-570DEA61ADAF}"/>
          </ac:spMkLst>
        </pc:spChg>
      </pc:sldChg>
      <pc:sldChg chg="modSp mod">
        <pc:chgData name="Håvard Espelund" userId="85a8a905-dc90-4457-94e0-a38755829bfc" providerId="ADAL" clId="{674C312F-F43D-439E-9CFE-F7BDFB8C6CE2}" dt="2022-10-12T10:53:47.882" v="59" actId="20577"/>
        <pc:sldMkLst>
          <pc:docMk/>
          <pc:sldMk cId="420033476" sldId="318"/>
        </pc:sldMkLst>
        <pc:spChg chg="mod">
          <ac:chgData name="Håvard Espelund" userId="85a8a905-dc90-4457-94e0-a38755829bfc" providerId="ADAL" clId="{674C312F-F43D-439E-9CFE-F7BDFB8C6CE2}" dt="2022-10-12T10:53:47.882" v="59" actId="20577"/>
          <ac:spMkLst>
            <pc:docMk/>
            <pc:sldMk cId="420033476" sldId="318"/>
            <ac:spMk id="2" creationId="{730C1A89-A77F-94AB-C031-570DEA61ADAF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AE4C6D-B307-457C-82AF-84399DAA4F4B}" type="doc">
      <dgm:prSet loTypeId="urn:microsoft.com/office/officeart/2005/8/layout/vList3" loCatId="picture" qsTypeId="urn:microsoft.com/office/officeart/2005/8/quickstyle/simple1" qsCatId="simple" csTypeId="urn:microsoft.com/office/officeart/2005/8/colors/accent0_1" csCatId="mainScheme" phldr="1"/>
      <dgm:spPr/>
    </dgm:pt>
    <dgm:pt modelId="{11E482F6-46D9-428A-BCF5-5389174F67FA}">
      <dgm:prSet phldrT="[Tekst]"/>
      <dgm:spPr/>
      <dgm:t>
        <a:bodyPr/>
        <a:lstStyle/>
        <a:p>
          <a:pPr algn="l"/>
          <a:endParaRPr lang="nb-NO" dirty="0"/>
        </a:p>
      </dgm:t>
    </dgm:pt>
    <dgm:pt modelId="{FB484A95-EAE8-4637-996E-D442E6B6B876}" type="parTrans" cxnId="{C66A2B14-2068-4EA4-AECA-25E87208149C}">
      <dgm:prSet/>
      <dgm:spPr/>
      <dgm:t>
        <a:bodyPr/>
        <a:lstStyle/>
        <a:p>
          <a:endParaRPr lang="nb-NO"/>
        </a:p>
      </dgm:t>
    </dgm:pt>
    <dgm:pt modelId="{7918565F-40D9-47D2-A3AB-EB6E58BA0177}" type="sibTrans" cxnId="{C66A2B14-2068-4EA4-AECA-25E87208149C}">
      <dgm:prSet/>
      <dgm:spPr/>
      <dgm:t>
        <a:bodyPr/>
        <a:lstStyle/>
        <a:p>
          <a:endParaRPr lang="nb-NO"/>
        </a:p>
      </dgm:t>
    </dgm:pt>
    <dgm:pt modelId="{3260B8FA-F2CE-45ED-947D-B8271379A99D}">
      <dgm:prSet phldrT="[Tekst]"/>
      <dgm:spPr/>
      <dgm:t>
        <a:bodyPr/>
        <a:lstStyle/>
        <a:p>
          <a:pPr algn="l"/>
          <a:endParaRPr lang="nb-NO" dirty="0"/>
        </a:p>
      </dgm:t>
    </dgm:pt>
    <dgm:pt modelId="{8092D32B-0592-46EC-A8D2-5759EE079217}" type="parTrans" cxnId="{9FB12AFE-4358-4F31-9788-0BAD260F89C6}">
      <dgm:prSet/>
      <dgm:spPr/>
      <dgm:t>
        <a:bodyPr/>
        <a:lstStyle/>
        <a:p>
          <a:endParaRPr lang="nb-NO"/>
        </a:p>
      </dgm:t>
    </dgm:pt>
    <dgm:pt modelId="{9B2FCE97-DB44-4196-B718-F344143DDA02}" type="sibTrans" cxnId="{9FB12AFE-4358-4F31-9788-0BAD260F89C6}">
      <dgm:prSet/>
      <dgm:spPr/>
      <dgm:t>
        <a:bodyPr/>
        <a:lstStyle/>
        <a:p>
          <a:endParaRPr lang="nb-NO"/>
        </a:p>
      </dgm:t>
    </dgm:pt>
    <dgm:pt modelId="{6CCC405A-32AD-4ED0-A437-BD4745A545ED}">
      <dgm:prSet phldrT="[Tekst]"/>
      <dgm:spPr/>
      <dgm:t>
        <a:bodyPr/>
        <a:lstStyle/>
        <a:p>
          <a:pPr algn="l"/>
          <a:endParaRPr lang="nb-NO" dirty="0"/>
        </a:p>
      </dgm:t>
    </dgm:pt>
    <dgm:pt modelId="{36CF095E-8543-4ACE-855D-A3064536FF63}" type="parTrans" cxnId="{2D492015-0EF3-48EA-B300-0B19245FFE95}">
      <dgm:prSet/>
      <dgm:spPr/>
      <dgm:t>
        <a:bodyPr/>
        <a:lstStyle/>
        <a:p>
          <a:endParaRPr lang="nb-NO"/>
        </a:p>
      </dgm:t>
    </dgm:pt>
    <dgm:pt modelId="{4162AC18-A443-4630-8181-E755336BED9D}" type="sibTrans" cxnId="{2D492015-0EF3-48EA-B300-0B19245FFE95}">
      <dgm:prSet/>
      <dgm:spPr/>
      <dgm:t>
        <a:bodyPr/>
        <a:lstStyle/>
        <a:p>
          <a:endParaRPr lang="nb-NO"/>
        </a:p>
      </dgm:t>
    </dgm:pt>
    <dgm:pt modelId="{10C98FF3-C769-4094-9399-FD377927171B}">
      <dgm:prSet phldrT="[Tekst]"/>
      <dgm:spPr/>
      <dgm:t>
        <a:bodyPr/>
        <a:lstStyle/>
        <a:p>
          <a:pPr algn="l"/>
          <a:endParaRPr lang="nb-NO" dirty="0"/>
        </a:p>
      </dgm:t>
    </dgm:pt>
    <dgm:pt modelId="{01AA2D42-8CB7-4045-A598-5BE56F1A9A7F}" type="parTrans" cxnId="{8DBD46F2-AC39-496A-8F95-3091B7D0137D}">
      <dgm:prSet/>
      <dgm:spPr/>
      <dgm:t>
        <a:bodyPr/>
        <a:lstStyle/>
        <a:p>
          <a:endParaRPr lang="nb-NO"/>
        </a:p>
      </dgm:t>
    </dgm:pt>
    <dgm:pt modelId="{656ADB2E-58E2-4C2D-985E-B641A192A937}" type="sibTrans" cxnId="{8DBD46F2-AC39-496A-8F95-3091B7D0137D}">
      <dgm:prSet/>
      <dgm:spPr/>
      <dgm:t>
        <a:bodyPr/>
        <a:lstStyle/>
        <a:p>
          <a:endParaRPr lang="nb-NO"/>
        </a:p>
      </dgm:t>
    </dgm:pt>
    <dgm:pt modelId="{3A9A0669-274D-46F4-9DE6-6B0BCCFE7794}" type="pres">
      <dgm:prSet presAssocID="{31AE4C6D-B307-457C-82AF-84399DAA4F4B}" presName="linearFlow" presStyleCnt="0">
        <dgm:presLayoutVars>
          <dgm:dir/>
          <dgm:resizeHandles val="exact"/>
        </dgm:presLayoutVars>
      </dgm:prSet>
      <dgm:spPr/>
    </dgm:pt>
    <dgm:pt modelId="{2226CDAA-5193-4B63-9DD3-EF340A946549}" type="pres">
      <dgm:prSet presAssocID="{11E482F6-46D9-428A-BCF5-5389174F67FA}" presName="composite" presStyleCnt="0"/>
      <dgm:spPr/>
    </dgm:pt>
    <dgm:pt modelId="{B673D1F8-A484-47ED-8AAA-41CE4FF54AD0}" type="pres">
      <dgm:prSet presAssocID="{11E482F6-46D9-428A-BCF5-5389174F67FA}" presName="imgShp" presStyleLbl="fgImgPlace1" presStyleIdx="0" presStyleCnt="4"/>
      <dgm:spPr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/>
          </a:stretch>
        </a:blipFill>
      </dgm:spPr>
    </dgm:pt>
    <dgm:pt modelId="{F822F9DA-C0F9-4335-9C05-364D17293EE1}" type="pres">
      <dgm:prSet presAssocID="{11E482F6-46D9-428A-BCF5-5389174F67FA}" presName="txShp" presStyleLbl="node1" presStyleIdx="0" presStyleCnt="4">
        <dgm:presLayoutVars>
          <dgm:bulletEnabled val="1"/>
        </dgm:presLayoutVars>
      </dgm:prSet>
      <dgm:spPr/>
    </dgm:pt>
    <dgm:pt modelId="{720CF3E7-15D6-4F2C-8308-17970B66531C}" type="pres">
      <dgm:prSet presAssocID="{7918565F-40D9-47D2-A3AB-EB6E58BA0177}" presName="spacing" presStyleCnt="0"/>
      <dgm:spPr/>
    </dgm:pt>
    <dgm:pt modelId="{DB8582E8-4F3B-4179-A13E-014F1058B04C}" type="pres">
      <dgm:prSet presAssocID="{3260B8FA-F2CE-45ED-947D-B8271379A99D}" presName="composite" presStyleCnt="0"/>
      <dgm:spPr/>
    </dgm:pt>
    <dgm:pt modelId="{B84777D6-0FC2-4D33-91BD-AF8214D0C299}" type="pres">
      <dgm:prSet presAssocID="{3260B8FA-F2CE-45ED-947D-B8271379A99D}" presName="imgShp" presStyleLbl="fgImgPlace1" presStyleIdx="1" presStyleCnt="4"/>
      <dgm:spPr>
        <a:prstGeom prst="rect">
          <a:avLst/>
        </a:prstGeom>
        <a:blipFill rotWithShape="1">
          <a:blip xmlns:r="http://schemas.openxmlformats.org/officeDocument/2006/relationships" r:embed="rId2"/>
          <a:srcRect/>
          <a:stretch>
            <a:fillRect/>
          </a:stretch>
        </a:blipFill>
      </dgm:spPr>
    </dgm:pt>
    <dgm:pt modelId="{2DE126E4-DA8B-4522-9193-4E563BA637EC}" type="pres">
      <dgm:prSet presAssocID="{3260B8FA-F2CE-45ED-947D-B8271379A99D}" presName="txShp" presStyleLbl="node1" presStyleIdx="1" presStyleCnt="4">
        <dgm:presLayoutVars>
          <dgm:bulletEnabled val="1"/>
        </dgm:presLayoutVars>
      </dgm:prSet>
      <dgm:spPr/>
    </dgm:pt>
    <dgm:pt modelId="{98F5CA50-4229-4E18-A0B3-4863257E7F26}" type="pres">
      <dgm:prSet presAssocID="{9B2FCE97-DB44-4196-B718-F344143DDA02}" presName="spacing" presStyleCnt="0"/>
      <dgm:spPr/>
    </dgm:pt>
    <dgm:pt modelId="{50561C9B-C89D-489E-ACBB-BB544EE83FE6}" type="pres">
      <dgm:prSet presAssocID="{6CCC405A-32AD-4ED0-A437-BD4745A545ED}" presName="composite" presStyleCnt="0"/>
      <dgm:spPr/>
    </dgm:pt>
    <dgm:pt modelId="{6971696B-D537-4E98-99AD-5421264C09AF}" type="pres">
      <dgm:prSet presAssocID="{6CCC405A-32AD-4ED0-A437-BD4745A545ED}" presName="imgShp" presStyleLbl="fgImgPlace1" presStyleIdx="2" presStyleCnt="4"/>
      <dgm:spPr>
        <a:prstGeom prst="rect">
          <a:avLst/>
        </a:prstGeom>
        <a:blipFill rotWithShape="1">
          <a:blip xmlns:r="http://schemas.openxmlformats.org/officeDocument/2006/relationships" r:embed="rId3"/>
          <a:srcRect/>
          <a:stretch>
            <a:fillRect/>
          </a:stretch>
        </a:blipFill>
      </dgm:spPr>
    </dgm:pt>
    <dgm:pt modelId="{77192A3A-61BB-4EE6-A80A-CB81F7ABA8CF}" type="pres">
      <dgm:prSet presAssocID="{6CCC405A-32AD-4ED0-A437-BD4745A545ED}" presName="txShp" presStyleLbl="node1" presStyleIdx="2" presStyleCnt="4">
        <dgm:presLayoutVars>
          <dgm:bulletEnabled val="1"/>
        </dgm:presLayoutVars>
      </dgm:prSet>
      <dgm:spPr/>
    </dgm:pt>
    <dgm:pt modelId="{2D84691E-7438-4E11-BEC0-4D7DF91AC41C}" type="pres">
      <dgm:prSet presAssocID="{4162AC18-A443-4630-8181-E755336BED9D}" presName="spacing" presStyleCnt="0"/>
      <dgm:spPr/>
    </dgm:pt>
    <dgm:pt modelId="{3C4196AB-9331-4AD0-8BAF-1830453F2E6C}" type="pres">
      <dgm:prSet presAssocID="{10C98FF3-C769-4094-9399-FD377927171B}" presName="composite" presStyleCnt="0"/>
      <dgm:spPr/>
    </dgm:pt>
    <dgm:pt modelId="{A96D1F01-B3E1-4602-9D7B-CC425EE5D955}" type="pres">
      <dgm:prSet presAssocID="{10C98FF3-C769-4094-9399-FD377927171B}" presName="imgShp" presStyleLbl="fgImgPlace1" presStyleIdx="3" presStyleCnt="4"/>
      <dgm:spPr>
        <a:prstGeom prst="rect">
          <a:avLst/>
        </a:prstGeom>
        <a:blipFill rotWithShape="1">
          <a:blip xmlns:r="http://schemas.openxmlformats.org/officeDocument/2006/relationships" r:embed="rId4"/>
          <a:srcRect/>
          <a:stretch>
            <a:fillRect/>
          </a:stretch>
        </a:blipFill>
      </dgm:spPr>
    </dgm:pt>
    <dgm:pt modelId="{4B278945-CE07-4724-B0D4-7454E34DB2D5}" type="pres">
      <dgm:prSet presAssocID="{10C98FF3-C769-4094-9399-FD377927171B}" presName="txShp" presStyleLbl="node1" presStyleIdx="3" presStyleCnt="4">
        <dgm:presLayoutVars>
          <dgm:bulletEnabled val="1"/>
        </dgm:presLayoutVars>
      </dgm:prSet>
      <dgm:spPr/>
    </dgm:pt>
  </dgm:ptLst>
  <dgm:cxnLst>
    <dgm:cxn modelId="{C66A2B14-2068-4EA4-AECA-25E87208149C}" srcId="{31AE4C6D-B307-457C-82AF-84399DAA4F4B}" destId="{11E482F6-46D9-428A-BCF5-5389174F67FA}" srcOrd="0" destOrd="0" parTransId="{FB484A95-EAE8-4637-996E-D442E6B6B876}" sibTransId="{7918565F-40D9-47D2-A3AB-EB6E58BA0177}"/>
    <dgm:cxn modelId="{2D492015-0EF3-48EA-B300-0B19245FFE95}" srcId="{31AE4C6D-B307-457C-82AF-84399DAA4F4B}" destId="{6CCC405A-32AD-4ED0-A437-BD4745A545ED}" srcOrd="2" destOrd="0" parTransId="{36CF095E-8543-4ACE-855D-A3064536FF63}" sibTransId="{4162AC18-A443-4630-8181-E755336BED9D}"/>
    <dgm:cxn modelId="{365CFE34-DA46-4D28-93AF-9FAD4725C20E}" type="presOf" srcId="{3260B8FA-F2CE-45ED-947D-B8271379A99D}" destId="{2DE126E4-DA8B-4522-9193-4E563BA637EC}" srcOrd="0" destOrd="0" presId="urn:microsoft.com/office/officeart/2005/8/layout/vList3"/>
    <dgm:cxn modelId="{C61AEA43-B06F-4676-A1CE-2CE112088D86}" type="presOf" srcId="{6CCC405A-32AD-4ED0-A437-BD4745A545ED}" destId="{77192A3A-61BB-4EE6-A80A-CB81F7ABA8CF}" srcOrd="0" destOrd="0" presId="urn:microsoft.com/office/officeart/2005/8/layout/vList3"/>
    <dgm:cxn modelId="{43383EA1-C7AF-48A1-8BB5-63FC6C50BC7A}" type="presOf" srcId="{11E482F6-46D9-428A-BCF5-5389174F67FA}" destId="{F822F9DA-C0F9-4335-9C05-364D17293EE1}" srcOrd="0" destOrd="0" presId="urn:microsoft.com/office/officeart/2005/8/layout/vList3"/>
    <dgm:cxn modelId="{22F907AA-AF56-4F34-BA59-890AF50B1D26}" type="presOf" srcId="{31AE4C6D-B307-457C-82AF-84399DAA4F4B}" destId="{3A9A0669-274D-46F4-9DE6-6B0BCCFE7794}" srcOrd="0" destOrd="0" presId="urn:microsoft.com/office/officeart/2005/8/layout/vList3"/>
    <dgm:cxn modelId="{76CE8DDC-0479-4D5D-9F5B-20BFF8162C26}" type="presOf" srcId="{10C98FF3-C769-4094-9399-FD377927171B}" destId="{4B278945-CE07-4724-B0D4-7454E34DB2D5}" srcOrd="0" destOrd="0" presId="urn:microsoft.com/office/officeart/2005/8/layout/vList3"/>
    <dgm:cxn modelId="{8DBD46F2-AC39-496A-8F95-3091B7D0137D}" srcId="{31AE4C6D-B307-457C-82AF-84399DAA4F4B}" destId="{10C98FF3-C769-4094-9399-FD377927171B}" srcOrd="3" destOrd="0" parTransId="{01AA2D42-8CB7-4045-A598-5BE56F1A9A7F}" sibTransId="{656ADB2E-58E2-4C2D-985E-B641A192A937}"/>
    <dgm:cxn modelId="{9FB12AFE-4358-4F31-9788-0BAD260F89C6}" srcId="{31AE4C6D-B307-457C-82AF-84399DAA4F4B}" destId="{3260B8FA-F2CE-45ED-947D-B8271379A99D}" srcOrd="1" destOrd="0" parTransId="{8092D32B-0592-46EC-A8D2-5759EE079217}" sibTransId="{9B2FCE97-DB44-4196-B718-F344143DDA02}"/>
    <dgm:cxn modelId="{A71BDF78-0746-4B68-BEC7-7011CF72687E}" type="presParOf" srcId="{3A9A0669-274D-46F4-9DE6-6B0BCCFE7794}" destId="{2226CDAA-5193-4B63-9DD3-EF340A946549}" srcOrd="0" destOrd="0" presId="urn:microsoft.com/office/officeart/2005/8/layout/vList3"/>
    <dgm:cxn modelId="{00C144C6-7C2D-4CFF-ADBE-D9C98978D4B4}" type="presParOf" srcId="{2226CDAA-5193-4B63-9DD3-EF340A946549}" destId="{B673D1F8-A484-47ED-8AAA-41CE4FF54AD0}" srcOrd="0" destOrd="0" presId="urn:microsoft.com/office/officeart/2005/8/layout/vList3"/>
    <dgm:cxn modelId="{D5083175-8C4A-4904-9EBB-38695D21D6CD}" type="presParOf" srcId="{2226CDAA-5193-4B63-9DD3-EF340A946549}" destId="{F822F9DA-C0F9-4335-9C05-364D17293EE1}" srcOrd="1" destOrd="0" presId="urn:microsoft.com/office/officeart/2005/8/layout/vList3"/>
    <dgm:cxn modelId="{E68C3E3A-DA02-4577-A407-184B465D38A1}" type="presParOf" srcId="{3A9A0669-274D-46F4-9DE6-6B0BCCFE7794}" destId="{720CF3E7-15D6-4F2C-8308-17970B66531C}" srcOrd="1" destOrd="0" presId="urn:microsoft.com/office/officeart/2005/8/layout/vList3"/>
    <dgm:cxn modelId="{9604A823-80A7-41E4-A984-35298A3FE10B}" type="presParOf" srcId="{3A9A0669-274D-46F4-9DE6-6B0BCCFE7794}" destId="{DB8582E8-4F3B-4179-A13E-014F1058B04C}" srcOrd="2" destOrd="0" presId="urn:microsoft.com/office/officeart/2005/8/layout/vList3"/>
    <dgm:cxn modelId="{2E172A1D-BF4E-44FB-AFC4-A3907C0AB313}" type="presParOf" srcId="{DB8582E8-4F3B-4179-A13E-014F1058B04C}" destId="{B84777D6-0FC2-4D33-91BD-AF8214D0C299}" srcOrd="0" destOrd="0" presId="urn:microsoft.com/office/officeart/2005/8/layout/vList3"/>
    <dgm:cxn modelId="{A238FF48-DC95-46BD-AE9E-C0AD935D7E8A}" type="presParOf" srcId="{DB8582E8-4F3B-4179-A13E-014F1058B04C}" destId="{2DE126E4-DA8B-4522-9193-4E563BA637EC}" srcOrd="1" destOrd="0" presId="urn:microsoft.com/office/officeart/2005/8/layout/vList3"/>
    <dgm:cxn modelId="{E62DB600-2CEF-4EAD-8051-CAFCC5E675F8}" type="presParOf" srcId="{3A9A0669-274D-46F4-9DE6-6B0BCCFE7794}" destId="{98F5CA50-4229-4E18-A0B3-4863257E7F26}" srcOrd="3" destOrd="0" presId="urn:microsoft.com/office/officeart/2005/8/layout/vList3"/>
    <dgm:cxn modelId="{058A038B-FB94-42DA-8573-13A9D2E6DC0D}" type="presParOf" srcId="{3A9A0669-274D-46F4-9DE6-6B0BCCFE7794}" destId="{50561C9B-C89D-489E-ACBB-BB544EE83FE6}" srcOrd="4" destOrd="0" presId="urn:microsoft.com/office/officeart/2005/8/layout/vList3"/>
    <dgm:cxn modelId="{B24867DB-EE7C-4F4F-99E1-23279DD02D51}" type="presParOf" srcId="{50561C9B-C89D-489E-ACBB-BB544EE83FE6}" destId="{6971696B-D537-4E98-99AD-5421264C09AF}" srcOrd="0" destOrd="0" presId="urn:microsoft.com/office/officeart/2005/8/layout/vList3"/>
    <dgm:cxn modelId="{836A5014-F4ED-486D-ABEC-17A742575FA4}" type="presParOf" srcId="{50561C9B-C89D-489E-ACBB-BB544EE83FE6}" destId="{77192A3A-61BB-4EE6-A80A-CB81F7ABA8CF}" srcOrd="1" destOrd="0" presId="urn:microsoft.com/office/officeart/2005/8/layout/vList3"/>
    <dgm:cxn modelId="{5D38574C-EEB6-45C3-A38F-4211F07FB8A0}" type="presParOf" srcId="{3A9A0669-274D-46F4-9DE6-6B0BCCFE7794}" destId="{2D84691E-7438-4E11-BEC0-4D7DF91AC41C}" srcOrd="5" destOrd="0" presId="urn:microsoft.com/office/officeart/2005/8/layout/vList3"/>
    <dgm:cxn modelId="{AF2488E7-5488-4089-BA1A-333963551531}" type="presParOf" srcId="{3A9A0669-274D-46F4-9DE6-6B0BCCFE7794}" destId="{3C4196AB-9331-4AD0-8BAF-1830453F2E6C}" srcOrd="6" destOrd="0" presId="urn:microsoft.com/office/officeart/2005/8/layout/vList3"/>
    <dgm:cxn modelId="{163579E5-2E15-4FF3-A522-964EEA2C2FD6}" type="presParOf" srcId="{3C4196AB-9331-4AD0-8BAF-1830453F2E6C}" destId="{A96D1F01-B3E1-4602-9D7B-CC425EE5D955}" srcOrd="0" destOrd="0" presId="urn:microsoft.com/office/officeart/2005/8/layout/vList3"/>
    <dgm:cxn modelId="{0AA71013-A2F1-49B0-8738-CBFAD78A0729}" type="presParOf" srcId="{3C4196AB-9331-4AD0-8BAF-1830453F2E6C}" destId="{4B278945-CE07-4724-B0D4-7454E34DB2D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1AE4C6D-B307-457C-82AF-84399DAA4F4B}" type="doc">
      <dgm:prSet loTypeId="urn:microsoft.com/office/officeart/2005/8/layout/vList3" loCatId="picture" qsTypeId="urn:microsoft.com/office/officeart/2005/8/quickstyle/simple1" qsCatId="simple" csTypeId="urn:microsoft.com/office/officeart/2005/8/colors/accent0_1" csCatId="mainScheme" phldr="1"/>
      <dgm:spPr/>
    </dgm:pt>
    <dgm:pt modelId="{11E482F6-46D9-428A-BCF5-5389174F67FA}">
      <dgm:prSet phldrT="[Tekst]"/>
      <dgm:spPr/>
      <dgm:t>
        <a:bodyPr/>
        <a:lstStyle/>
        <a:p>
          <a:pPr algn="l"/>
          <a:endParaRPr lang="nb-NO" dirty="0"/>
        </a:p>
      </dgm:t>
    </dgm:pt>
    <dgm:pt modelId="{FB484A95-EAE8-4637-996E-D442E6B6B876}" type="parTrans" cxnId="{C66A2B14-2068-4EA4-AECA-25E87208149C}">
      <dgm:prSet/>
      <dgm:spPr/>
      <dgm:t>
        <a:bodyPr/>
        <a:lstStyle/>
        <a:p>
          <a:endParaRPr lang="nb-NO"/>
        </a:p>
      </dgm:t>
    </dgm:pt>
    <dgm:pt modelId="{7918565F-40D9-47D2-A3AB-EB6E58BA0177}" type="sibTrans" cxnId="{C66A2B14-2068-4EA4-AECA-25E87208149C}">
      <dgm:prSet/>
      <dgm:spPr/>
      <dgm:t>
        <a:bodyPr/>
        <a:lstStyle/>
        <a:p>
          <a:endParaRPr lang="nb-NO"/>
        </a:p>
      </dgm:t>
    </dgm:pt>
    <dgm:pt modelId="{3260B8FA-F2CE-45ED-947D-B8271379A99D}">
      <dgm:prSet phldrT="[Tekst]"/>
      <dgm:spPr/>
      <dgm:t>
        <a:bodyPr/>
        <a:lstStyle/>
        <a:p>
          <a:pPr algn="l"/>
          <a:endParaRPr lang="nb-NO" dirty="0"/>
        </a:p>
      </dgm:t>
    </dgm:pt>
    <dgm:pt modelId="{8092D32B-0592-46EC-A8D2-5759EE079217}" type="parTrans" cxnId="{9FB12AFE-4358-4F31-9788-0BAD260F89C6}">
      <dgm:prSet/>
      <dgm:spPr/>
      <dgm:t>
        <a:bodyPr/>
        <a:lstStyle/>
        <a:p>
          <a:endParaRPr lang="nb-NO"/>
        </a:p>
      </dgm:t>
    </dgm:pt>
    <dgm:pt modelId="{9B2FCE97-DB44-4196-B718-F344143DDA02}" type="sibTrans" cxnId="{9FB12AFE-4358-4F31-9788-0BAD260F89C6}">
      <dgm:prSet/>
      <dgm:spPr/>
      <dgm:t>
        <a:bodyPr/>
        <a:lstStyle/>
        <a:p>
          <a:endParaRPr lang="nb-NO"/>
        </a:p>
      </dgm:t>
    </dgm:pt>
    <dgm:pt modelId="{6CCC405A-32AD-4ED0-A437-BD4745A545ED}">
      <dgm:prSet phldrT="[Tekst]"/>
      <dgm:spPr/>
      <dgm:t>
        <a:bodyPr/>
        <a:lstStyle/>
        <a:p>
          <a:pPr algn="l"/>
          <a:endParaRPr lang="nb-NO" dirty="0"/>
        </a:p>
      </dgm:t>
    </dgm:pt>
    <dgm:pt modelId="{36CF095E-8543-4ACE-855D-A3064536FF63}" type="parTrans" cxnId="{2D492015-0EF3-48EA-B300-0B19245FFE95}">
      <dgm:prSet/>
      <dgm:spPr/>
      <dgm:t>
        <a:bodyPr/>
        <a:lstStyle/>
        <a:p>
          <a:endParaRPr lang="nb-NO"/>
        </a:p>
      </dgm:t>
    </dgm:pt>
    <dgm:pt modelId="{4162AC18-A443-4630-8181-E755336BED9D}" type="sibTrans" cxnId="{2D492015-0EF3-48EA-B300-0B19245FFE95}">
      <dgm:prSet/>
      <dgm:spPr/>
      <dgm:t>
        <a:bodyPr/>
        <a:lstStyle/>
        <a:p>
          <a:endParaRPr lang="nb-NO"/>
        </a:p>
      </dgm:t>
    </dgm:pt>
    <dgm:pt modelId="{3A9A0669-274D-46F4-9DE6-6B0BCCFE7794}" type="pres">
      <dgm:prSet presAssocID="{31AE4C6D-B307-457C-82AF-84399DAA4F4B}" presName="linearFlow" presStyleCnt="0">
        <dgm:presLayoutVars>
          <dgm:dir/>
          <dgm:resizeHandles val="exact"/>
        </dgm:presLayoutVars>
      </dgm:prSet>
      <dgm:spPr/>
    </dgm:pt>
    <dgm:pt modelId="{2226CDAA-5193-4B63-9DD3-EF340A946549}" type="pres">
      <dgm:prSet presAssocID="{11E482F6-46D9-428A-BCF5-5389174F67FA}" presName="composite" presStyleCnt="0"/>
      <dgm:spPr/>
    </dgm:pt>
    <dgm:pt modelId="{B673D1F8-A484-47ED-8AAA-41CE4FF54AD0}" type="pres">
      <dgm:prSet presAssocID="{11E482F6-46D9-428A-BCF5-5389174F67FA}" presName="imgShp" presStyleLbl="fgImgPlace1" presStyleIdx="0" presStyleCnt="3"/>
      <dgm:spPr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l="-1000" r="-1000"/>
          </a:stretch>
        </a:blipFill>
      </dgm:spPr>
    </dgm:pt>
    <dgm:pt modelId="{F822F9DA-C0F9-4335-9C05-364D17293EE1}" type="pres">
      <dgm:prSet presAssocID="{11E482F6-46D9-428A-BCF5-5389174F67FA}" presName="txShp" presStyleLbl="node1" presStyleIdx="0" presStyleCnt="3">
        <dgm:presLayoutVars>
          <dgm:bulletEnabled val="1"/>
        </dgm:presLayoutVars>
      </dgm:prSet>
      <dgm:spPr/>
    </dgm:pt>
    <dgm:pt modelId="{720CF3E7-15D6-4F2C-8308-17970B66531C}" type="pres">
      <dgm:prSet presAssocID="{7918565F-40D9-47D2-A3AB-EB6E58BA0177}" presName="spacing" presStyleCnt="0"/>
      <dgm:spPr/>
    </dgm:pt>
    <dgm:pt modelId="{DB8582E8-4F3B-4179-A13E-014F1058B04C}" type="pres">
      <dgm:prSet presAssocID="{3260B8FA-F2CE-45ED-947D-B8271379A99D}" presName="composite" presStyleCnt="0"/>
      <dgm:spPr/>
    </dgm:pt>
    <dgm:pt modelId="{B84777D6-0FC2-4D33-91BD-AF8214D0C299}" type="pres">
      <dgm:prSet presAssocID="{3260B8FA-F2CE-45ED-947D-B8271379A99D}" presName="imgShp" presStyleLbl="fgImgPlace1" presStyleIdx="1" presStyleCnt="3"/>
      <dgm:spPr>
        <a:prstGeom prst="rect">
          <a:avLst/>
        </a:prstGeom>
        <a:blipFill rotWithShape="1">
          <a:blip xmlns:r="http://schemas.openxmlformats.org/officeDocument/2006/relationships" r:embed="rId2"/>
          <a:srcRect/>
          <a:stretch>
            <a:fillRect l="-1000" r="-1000"/>
          </a:stretch>
        </a:blipFill>
      </dgm:spPr>
    </dgm:pt>
    <dgm:pt modelId="{2DE126E4-DA8B-4522-9193-4E563BA637EC}" type="pres">
      <dgm:prSet presAssocID="{3260B8FA-F2CE-45ED-947D-B8271379A99D}" presName="txShp" presStyleLbl="node1" presStyleIdx="1" presStyleCnt="3">
        <dgm:presLayoutVars>
          <dgm:bulletEnabled val="1"/>
        </dgm:presLayoutVars>
      </dgm:prSet>
      <dgm:spPr/>
    </dgm:pt>
    <dgm:pt modelId="{98F5CA50-4229-4E18-A0B3-4863257E7F26}" type="pres">
      <dgm:prSet presAssocID="{9B2FCE97-DB44-4196-B718-F344143DDA02}" presName="spacing" presStyleCnt="0"/>
      <dgm:spPr/>
    </dgm:pt>
    <dgm:pt modelId="{50561C9B-C89D-489E-ACBB-BB544EE83FE6}" type="pres">
      <dgm:prSet presAssocID="{6CCC405A-32AD-4ED0-A437-BD4745A545ED}" presName="composite" presStyleCnt="0"/>
      <dgm:spPr/>
    </dgm:pt>
    <dgm:pt modelId="{6971696B-D537-4E98-99AD-5421264C09AF}" type="pres">
      <dgm:prSet presAssocID="{6CCC405A-32AD-4ED0-A437-BD4745A545ED}" presName="imgShp" presStyleLbl="fgImgPlace1" presStyleIdx="2" presStyleCnt="3"/>
      <dgm:spPr>
        <a:prstGeom prst="rect">
          <a:avLst/>
        </a:prstGeom>
        <a:blipFill rotWithShape="1">
          <a:blip xmlns:r="http://schemas.openxmlformats.org/officeDocument/2006/relationships" r:embed="rId3"/>
          <a:srcRect/>
          <a:stretch>
            <a:fillRect l="-1000" r="-1000"/>
          </a:stretch>
        </a:blipFill>
      </dgm:spPr>
    </dgm:pt>
    <dgm:pt modelId="{77192A3A-61BB-4EE6-A80A-CB81F7ABA8CF}" type="pres">
      <dgm:prSet presAssocID="{6CCC405A-32AD-4ED0-A437-BD4745A545ED}" presName="txShp" presStyleLbl="node1" presStyleIdx="2" presStyleCnt="3">
        <dgm:presLayoutVars>
          <dgm:bulletEnabled val="1"/>
        </dgm:presLayoutVars>
      </dgm:prSet>
      <dgm:spPr/>
    </dgm:pt>
  </dgm:ptLst>
  <dgm:cxnLst>
    <dgm:cxn modelId="{C66A2B14-2068-4EA4-AECA-25E87208149C}" srcId="{31AE4C6D-B307-457C-82AF-84399DAA4F4B}" destId="{11E482F6-46D9-428A-BCF5-5389174F67FA}" srcOrd="0" destOrd="0" parTransId="{FB484A95-EAE8-4637-996E-D442E6B6B876}" sibTransId="{7918565F-40D9-47D2-A3AB-EB6E58BA0177}"/>
    <dgm:cxn modelId="{2D492015-0EF3-48EA-B300-0B19245FFE95}" srcId="{31AE4C6D-B307-457C-82AF-84399DAA4F4B}" destId="{6CCC405A-32AD-4ED0-A437-BD4745A545ED}" srcOrd="2" destOrd="0" parTransId="{36CF095E-8543-4ACE-855D-A3064536FF63}" sibTransId="{4162AC18-A443-4630-8181-E755336BED9D}"/>
    <dgm:cxn modelId="{365CFE34-DA46-4D28-93AF-9FAD4725C20E}" type="presOf" srcId="{3260B8FA-F2CE-45ED-947D-B8271379A99D}" destId="{2DE126E4-DA8B-4522-9193-4E563BA637EC}" srcOrd="0" destOrd="0" presId="urn:microsoft.com/office/officeart/2005/8/layout/vList3"/>
    <dgm:cxn modelId="{C61AEA43-B06F-4676-A1CE-2CE112088D86}" type="presOf" srcId="{6CCC405A-32AD-4ED0-A437-BD4745A545ED}" destId="{77192A3A-61BB-4EE6-A80A-CB81F7ABA8CF}" srcOrd="0" destOrd="0" presId="urn:microsoft.com/office/officeart/2005/8/layout/vList3"/>
    <dgm:cxn modelId="{43383EA1-C7AF-48A1-8BB5-63FC6C50BC7A}" type="presOf" srcId="{11E482F6-46D9-428A-BCF5-5389174F67FA}" destId="{F822F9DA-C0F9-4335-9C05-364D17293EE1}" srcOrd="0" destOrd="0" presId="urn:microsoft.com/office/officeart/2005/8/layout/vList3"/>
    <dgm:cxn modelId="{22F907AA-AF56-4F34-BA59-890AF50B1D26}" type="presOf" srcId="{31AE4C6D-B307-457C-82AF-84399DAA4F4B}" destId="{3A9A0669-274D-46F4-9DE6-6B0BCCFE7794}" srcOrd="0" destOrd="0" presId="urn:microsoft.com/office/officeart/2005/8/layout/vList3"/>
    <dgm:cxn modelId="{9FB12AFE-4358-4F31-9788-0BAD260F89C6}" srcId="{31AE4C6D-B307-457C-82AF-84399DAA4F4B}" destId="{3260B8FA-F2CE-45ED-947D-B8271379A99D}" srcOrd="1" destOrd="0" parTransId="{8092D32B-0592-46EC-A8D2-5759EE079217}" sibTransId="{9B2FCE97-DB44-4196-B718-F344143DDA02}"/>
    <dgm:cxn modelId="{A71BDF78-0746-4B68-BEC7-7011CF72687E}" type="presParOf" srcId="{3A9A0669-274D-46F4-9DE6-6B0BCCFE7794}" destId="{2226CDAA-5193-4B63-9DD3-EF340A946549}" srcOrd="0" destOrd="0" presId="urn:microsoft.com/office/officeart/2005/8/layout/vList3"/>
    <dgm:cxn modelId="{00C144C6-7C2D-4CFF-ADBE-D9C98978D4B4}" type="presParOf" srcId="{2226CDAA-5193-4B63-9DD3-EF340A946549}" destId="{B673D1F8-A484-47ED-8AAA-41CE4FF54AD0}" srcOrd="0" destOrd="0" presId="urn:microsoft.com/office/officeart/2005/8/layout/vList3"/>
    <dgm:cxn modelId="{D5083175-8C4A-4904-9EBB-38695D21D6CD}" type="presParOf" srcId="{2226CDAA-5193-4B63-9DD3-EF340A946549}" destId="{F822F9DA-C0F9-4335-9C05-364D17293EE1}" srcOrd="1" destOrd="0" presId="urn:microsoft.com/office/officeart/2005/8/layout/vList3"/>
    <dgm:cxn modelId="{E68C3E3A-DA02-4577-A407-184B465D38A1}" type="presParOf" srcId="{3A9A0669-274D-46F4-9DE6-6B0BCCFE7794}" destId="{720CF3E7-15D6-4F2C-8308-17970B66531C}" srcOrd="1" destOrd="0" presId="urn:microsoft.com/office/officeart/2005/8/layout/vList3"/>
    <dgm:cxn modelId="{9604A823-80A7-41E4-A984-35298A3FE10B}" type="presParOf" srcId="{3A9A0669-274D-46F4-9DE6-6B0BCCFE7794}" destId="{DB8582E8-4F3B-4179-A13E-014F1058B04C}" srcOrd="2" destOrd="0" presId="urn:microsoft.com/office/officeart/2005/8/layout/vList3"/>
    <dgm:cxn modelId="{2E172A1D-BF4E-44FB-AFC4-A3907C0AB313}" type="presParOf" srcId="{DB8582E8-4F3B-4179-A13E-014F1058B04C}" destId="{B84777D6-0FC2-4D33-91BD-AF8214D0C299}" srcOrd="0" destOrd="0" presId="urn:microsoft.com/office/officeart/2005/8/layout/vList3"/>
    <dgm:cxn modelId="{A238FF48-DC95-46BD-AE9E-C0AD935D7E8A}" type="presParOf" srcId="{DB8582E8-4F3B-4179-A13E-014F1058B04C}" destId="{2DE126E4-DA8B-4522-9193-4E563BA637EC}" srcOrd="1" destOrd="0" presId="urn:microsoft.com/office/officeart/2005/8/layout/vList3"/>
    <dgm:cxn modelId="{E62DB600-2CEF-4EAD-8051-CAFCC5E675F8}" type="presParOf" srcId="{3A9A0669-274D-46F4-9DE6-6B0BCCFE7794}" destId="{98F5CA50-4229-4E18-A0B3-4863257E7F26}" srcOrd="3" destOrd="0" presId="urn:microsoft.com/office/officeart/2005/8/layout/vList3"/>
    <dgm:cxn modelId="{058A038B-FB94-42DA-8573-13A9D2E6DC0D}" type="presParOf" srcId="{3A9A0669-274D-46F4-9DE6-6B0BCCFE7794}" destId="{50561C9B-C89D-489E-ACBB-BB544EE83FE6}" srcOrd="4" destOrd="0" presId="urn:microsoft.com/office/officeart/2005/8/layout/vList3"/>
    <dgm:cxn modelId="{B24867DB-EE7C-4F4F-99E1-23279DD02D51}" type="presParOf" srcId="{50561C9B-C89D-489E-ACBB-BB544EE83FE6}" destId="{6971696B-D537-4E98-99AD-5421264C09AF}" srcOrd="0" destOrd="0" presId="urn:microsoft.com/office/officeart/2005/8/layout/vList3"/>
    <dgm:cxn modelId="{836A5014-F4ED-486D-ABEC-17A742575FA4}" type="presParOf" srcId="{50561C9B-C89D-489E-ACBB-BB544EE83FE6}" destId="{77192A3A-61BB-4EE6-A80A-CB81F7ABA8CF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1AE4C6D-B307-457C-82AF-84399DAA4F4B}" type="doc">
      <dgm:prSet loTypeId="urn:microsoft.com/office/officeart/2005/8/layout/vList3" loCatId="picture" qsTypeId="urn:microsoft.com/office/officeart/2005/8/quickstyle/simple1" qsCatId="simple" csTypeId="urn:microsoft.com/office/officeart/2005/8/colors/accent0_1" csCatId="mainScheme" phldr="1"/>
      <dgm:spPr/>
    </dgm:pt>
    <dgm:pt modelId="{6CCC405A-32AD-4ED0-A437-BD4745A545ED}">
      <dgm:prSet phldrT="[Tekst]"/>
      <dgm:spPr/>
      <dgm:t>
        <a:bodyPr/>
        <a:lstStyle/>
        <a:p>
          <a:pPr algn="l"/>
          <a:r>
            <a:rPr lang="nb-NO" dirty="0"/>
            <a:t>Togvei:</a:t>
          </a:r>
          <a:br>
            <a:rPr lang="nb-NO" dirty="0"/>
          </a:br>
          <a:br>
            <a:rPr lang="nb-NO" dirty="0"/>
          </a:br>
          <a:br>
            <a:rPr lang="nb-NO" dirty="0"/>
          </a:br>
          <a:endParaRPr lang="nb-NO" dirty="0"/>
        </a:p>
      </dgm:t>
    </dgm:pt>
    <dgm:pt modelId="{36CF095E-8543-4ACE-855D-A3064536FF63}" type="parTrans" cxnId="{2D492015-0EF3-48EA-B300-0B19245FFE95}">
      <dgm:prSet/>
      <dgm:spPr/>
      <dgm:t>
        <a:bodyPr/>
        <a:lstStyle/>
        <a:p>
          <a:endParaRPr lang="nb-NO"/>
        </a:p>
      </dgm:t>
    </dgm:pt>
    <dgm:pt modelId="{4162AC18-A443-4630-8181-E755336BED9D}" type="sibTrans" cxnId="{2D492015-0EF3-48EA-B300-0B19245FFE95}">
      <dgm:prSet/>
      <dgm:spPr/>
      <dgm:t>
        <a:bodyPr/>
        <a:lstStyle/>
        <a:p>
          <a:endParaRPr lang="nb-NO"/>
        </a:p>
      </dgm:t>
    </dgm:pt>
    <dgm:pt modelId="{01BF964C-2B70-49BD-A29A-722B8A161C9B}">
      <dgm:prSet phldrT="[Tekst]"/>
      <dgm:spPr/>
      <dgm:t>
        <a:bodyPr/>
        <a:lstStyle/>
        <a:p>
          <a:pPr algn="l"/>
          <a:r>
            <a:rPr lang="nb-NO" dirty="0"/>
            <a:t>Skiftevei:</a:t>
          </a:r>
          <a:br>
            <a:rPr lang="nb-NO" dirty="0"/>
          </a:br>
          <a:br>
            <a:rPr lang="nb-NO" dirty="0"/>
          </a:br>
          <a:br>
            <a:rPr lang="nb-NO" dirty="0"/>
          </a:br>
          <a:endParaRPr lang="nb-NO" dirty="0"/>
        </a:p>
      </dgm:t>
    </dgm:pt>
    <dgm:pt modelId="{0FA90163-ABE4-42AE-921F-93C262300A6C}" type="parTrans" cxnId="{79643B9C-2759-401F-8253-C6B975E0B33A}">
      <dgm:prSet/>
      <dgm:spPr/>
      <dgm:t>
        <a:bodyPr/>
        <a:lstStyle/>
        <a:p>
          <a:endParaRPr lang="nb-NO"/>
        </a:p>
      </dgm:t>
    </dgm:pt>
    <dgm:pt modelId="{DCDBED54-691A-49CD-B266-410F8AEC0F03}" type="sibTrans" cxnId="{79643B9C-2759-401F-8253-C6B975E0B33A}">
      <dgm:prSet/>
      <dgm:spPr/>
      <dgm:t>
        <a:bodyPr/>
        <a:lstStyle/>
        <a:p>
          <a:endParaRPr lang="nb-NO"/>
        </a:p>
      </dgm:t>
    </dgm:pt>
    <dgm:pt modelId="{3A9A0669-274D-46F4-9DE6-6B0BCCFE7794}" type="pres">
      <dgm:prSet presAssocID="{31AE4C6D-B307-457C-82AF-84399DAA4F4B}" presName="linearFlow" presStyleCnt="0">
        <dgm:presLayoutVars>
          <dgm:dir/>
          <dgm:resizeHandles val="exact"/>
        </dgm:presLayoutVars>
      </dgm:prSet>
      <dgm:spPr/>
    </dgm:pt>
    <dgm:pt modelId="{50561C9B-C89D-489E-ACBB-BB544EE83FE6}" type="pres">
      <dgm:prSet presAssocID="{6CCC405A-32AD-4ED0-A437-BD4745A545ED}" presName="composite" presStyleCnt="0"/>
      <dgm:spPr/>
    </dgm:pt>
    <dgm:pt modelId="{6971696B-D537-4E98-99AD-5421264C09AF}" type="pres">
      <dgm:prSet presAssocID="{6CCC405A-32AD-4ED0-A437-BD4745A545ED}" presName="imgShp" presStyleLbl="fgImgPlace1" presStyleIdx="0" presStyleCnt="2"/>
      <dgm:spPr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l="-1000" r="-1000"/>
          </a:stretch>
        </a:blipFill>
      </dgm:spPr>
    </dgm:pt>
    <dgm:pt modelId="{77192A3A-61BB-4EE6-A80A-CB81F7ABA8CF}" type="pres">
      <dgm:prSet presAssocID="{6CCC405A-32AD-4ED0-A437-BD4745A545ED}" presName="txShp" presStyleLbl="node1" presStyleIdx="0" presStyleCnt="2">
        <dgm:presLayoutVars>
          <dgm:bulletEnabled val="1"/>
        </dgm:presLayoutVars>
      </dgm:prSet>
      <dgm:spPr/>
    </dgm:pt>
    <dgm:pt modelId="{4A04F158-6978-4BA1-B604-7CEEF64B28EE}" type="pres">
      <dgm:prSet presAssocID="{4162AC18-A443-4630-8181-E755336BED9D}" presName="spacing" presStyleCnt="0"/>
      <dgm:spPr/>
    </dgm:pt>
    <dgm:pt modelId="{D92738F7-D0EE-424D-A195-1E6DA3D3F1DE}" type="pres">
      <dgm:prSet presAssocID="{01BF964C-2B70-49BD-A29A-722B8A161C9B}" presName="composite" presStyleCnt="0"/>
      <dgm:spPr/>
    </dgm:pt>
    <dgm:pt modelId="{5C8CC69B-DC3E-4D01-A119-EA8A5A163006}" type="pres">
      <dgm:prSet presAssocID="{01BF964C-2B70-49BD-A29A-722B8A161C9B}" presName="imgShp" presStyleLbl="fgImgPlace1" presStyleIdx="1" presStyleCnt="2"/>
      <dgm:spPr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l="-1000" r="-1000"/>
          </a:stretch>
        </a:blipFill>
      </dgm:spPr>
    </dgm:pt>
    <dgm:pt modelId="{73C1D334-216F-4480-952C-59162325A99B}" type="pres">
      <dgm:prSet presAssocID="{01BF964C-2B70-49BD-A29A-722B8A161C9B}" presName="txShp" presStyleLbl="node1" presStyleIdx="1" presStyleCnt="2">
        <dgm:presLayoutVars>
          <dgm:bulletEnabled val="1"/>
        </dgm:presLayoutVars>
      </dgm:prSet>
      <dgm:spPr/>
    </dgm:pt>
  </dgm:ptLst>
  <dgm:cxnLst>
    <dgm:cxn modelId="{2D492015-0EF3-48EA-B300-0B19245FFE95}" srcId="{31AE4C6D-B307-457C-82AF-84399DAA4F4B}" destId="{6CCC405A-32AD-4ED0-A437-BD4745A545ED}" srcOrd="0" destOrd="0" parTransId="{36CF095E-8543-4ACE-855D-A3064536FF63}" sibTransId="{4162AC18-A443-4630-8181-E755336BED9D}"/>
    <dgm:cxn modelId="{C61AEA43-B06F-4676-A1CE-2CE112088D86}" type="presOf" srcId="{6CCC405A-32AD-4ED0-A437-BD4745A545ED}" destId="{77192A3A-61BB-4EE6-A80A-CB81F7ABA8CF}" srcOrd="0" destOrd="0" presId="urn:microsoft.com/office/officeart/2005/8/layout/vList3"/>
    <dgm:cxn modelId="{79643B9C-2759-401F-8253-C6B975E0B33A}" srcId="{31AE4C6D-B307-457C-82AF-84399DAA4F4B}" destId="{01BF964C-2B70-49BD-A29A-722B8A161C9B}" srcOrd="1" destOrd="0" parTransId="{0FA90163-ABE4-42AE-921F-93C262300A6C}" sibTransId="{DCDBED54-691A-49CD-B266-410F8AEC0F03}"/>
    <dgm:cxn modelId="{22F907AA-AF56-4F34-BA59-890AF50B1D26}" type="presOf" srcId="{31AE4C6D-B307-457C-82AF-84399DAA4F4B}" destId="{3A9A0669-274D-46F4-9DE6-6B0BCCFE7794}" srcOrd="0" destOrd="0" presId="urn:microsoft.com/office/officeart/2005/8/layout/vList3"/>
    <dgm:cxn modelId="{21EBE2BB-95CF-405B-B9DF-BE71B34F4376}" type="presOf" srcId="{01BF964C-2B70-49BD-A29A-722B8A161C9B}" destId="{73C1D334-216F-4480-952C-59162325A99B}" srcOrd="0" destOrd="0" presId="urn:microsoft.com/office/officeart/2005/8/layout/vList3"/>
    <dgm:cxn modelId="{058A038B-FB94-42DA-8573-13A9D2E6DC0D}" type="presParOf" srcId="{3A9A0669-274D-46F4-9DE6-6B0BCCFE7794}" destId="{50561C9B-C89D-489E-ACBB-BB544EE83FE6}" srcOrd="0" destOrd="0" presId="urn:microsoft.com/office/officeart/2005/8/layout/vList3"/>
    <dgm:cxn modelId="{B24867DB-EE7C-4F4F-99E1-23279DD02D51}" type="presParOf" srcId="{50561C9B-C89D-489E-ACBB-BB544EE83FE6}" destId="{6971696B-D537-4E98-99AD-5421264C09AF}" srcOrd="0" destOrd="0" presId="urn:microsoft.com/office/officeart/2005/8/layout/vList3"/>
    <dgm:cxn modelId="{836A5014-F4ED-486D-ABEC-17A742575FA4}" type="presParOf" srcId="{50561C9B-C89D-489E-ACBB-BB544EE83FE6}" destId="{77192A3A-61BB-4EE6-A80A-CB81F7ABA8CF}" srcOrd="1" destOrd="0" presId="urn:microsoft.com/office/officeart/2005/8/layout/vList3"/>
    <dgm:cxn modelId="{1B242E4A-F46E-4FF8-9C3B-53B60A499B88}" type="presParOf" srcId="{3A9A0669-274D-46F4-9DE6-6B0BCCFE7794}" destId="{4A04F158-6978-4BA1-B604-7CEEF64B28EE}" srcOrd="1" destOrd="0" presId="urn:microsoft.com/office/officeart/2005/8/layout/vList3"/>
    <dgm:cxn modelId="{298710A7-F201-4A53-8390-197002443458}" type="presParOf" srcId="{3A9A0669-274D-46F4-9DE6-6B0BCCFE7794}" destId="{D92738F7-D0EE-424D-A195-1E6DA3D3F1DE}" srcOrd="2" destOrd="0" presId="urn:microsoft.com/office/officeart/2005/8/layout/vList3"/>
    <dgm:cxn modelId="{CB504DEA-6817-4ED2-94C6-5DEEB0C6EC0E}" type="presParOf" srcId="{D92738F7-D0EE-424D-A195-1E6DA3D3F1DE}" destId="{5C8CC69B-DC3E-4D01-A119-EA8A5A163006}" srcOrd="0" destOrd="0" presId="urn:microsoft.com/office/officeart/2005/8/layout/vList3"/>
    <dgm:cxn modelId="{75679A36-07EB-4F98-9A7E-D1D7D69CA39B}" type="presParOf" srcId="{D92738F7-D0EE-424D-A195-1E6DA3D3F1DE}" destId="{73C1D334-216F-4480-952C-59162325A99B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22F9DA-C0F9-4335-9C05-364D17293EE1}">
      <dsp:nvSpPr>
        <dsp:cNvPr id="0" name=""/>
        <dsp:cNvSpPr/>
      </dsp:nvSpPr>
      <dsp:spPr>
        <a:xfrm rot="10800000">
          <a:off x="1302120" y="232"/>
          <a:ext cx="4560570" cy="613620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0589" tIns="106680" rIns="199136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b-NO" sz="2800" kern="1200" dirty="0"/>
        </a:p>
      </dsp:txBody>
      <dsp:txXfrm rot="10800000">
        <a:off x="1455525" y="232"/>
        <a:ext cx="4407165" cy="613620"/>
      </dsp:txXfrm>
    </dsp:sp>
    <dsp:sp modelId="{B673D1F8-A484-47ED-8AAA-41CE4FF54AD0}">
      <dsp:nvSpPr>
        <dsp:cNvPr id="0" name=""/>
        <dsp:cNvSpPr/>
      </dsp:nvSpPr>
      <dsp:spPr>
        <a:xfrm>
          <a:off x="995309" y="232"/>
          <a:ext cx="613620" cy="613620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E126E4-DA8B-4522-9193-4E563BA637EC}">
      <dsp:nvSpPr>
        <dsp:cNvPr id="0" name=""/>
        <dsp:cNvSpPr/>
      </dsp:nvSpPr>
      <dsp:spPr>
        <a:xfrm rot="10800000">
          <a:off x="1302120" y="797023"/>
          <a:ext cx="4560570" cy="613620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0589" tIns="106680" rIns="199136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b-NO" sz="2800" kern="1200" dirty="0"/>
        </a:p>
      </dsp:txBody>
      <dsp:txXfrm rot="10800000">
        <a:off x="1455525" y="797023"/>
        <a:ext cx="4407165" cy="613620"/>
      </dsp:txXfrm>
    </dsp:sp>
    <dsp:sp modelId="{B84777D6-0FC2-4D33-91BD-AF8214D0C299}">
      <dsp:nvSpPr>
        <dsp:cNvPr id="0" name=""/>
        <dsp:cNvSpPr/>
      </dsp:nvSpPr>
      <dsp:spPr>
        <a:xfrm>
          <a:off x="995309" y="797023"/>
          <a:ext cx="613620" cy="613620"/>
        </a:xfrm>
        <a:prstGeom prst="rect">
          <a:avLst/>
        </a:prstGeom>
        <a:blipFill rotWithShape="1">
          <a:blip xmlns:r="http://schemas.openxmlformats.org/officeDocument/2006/relationships" r:embed="rId2"/>
          <a:srcRect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192A3A-61BB-4EE6-A80A-CB81F7ABA8CF}">
      <dsp:nvSpPr>
        <dsp:cNvPr id="0" name=""/>
        <dsp:cNvSpPr/>
      </dsp:nvSpPr>
      <dsp:spPr>
        <a:xfrm rot="10800000">
          <a:off x="1302120" y="1593813"/>
          <a:ext cx="4560570" cy="613620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0589" tIns="106680" rIns="199136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b-NO" sz="2800" kern="1200" dirty="0"/>
        </a:p>
      </dsp:txBody>
      <dsp:txXfrm rot="10800000">
        <a:off x="1455525" y="1593813"/>
        <a:ext cx="4407165" cy="613620"/>
      </dsp:txXfrm>
    </dsp:sp>
    <dsp:sp modelId="{6971696B-D537-4E98-99AD-5421264C09AF}">
      <dsp:nvSpPr>
        <dsp:cNvPr id="0" name=""/>
        <dsp:cNvSpPr/>
      </dsp:nvSpPr>
      <dsp:spPr>
        <a:xfrm>
          <a:off x="995309" y="1593813"/>
          <a:ext cx="613620" cy="613620"/>
        </a:xfrm>
        <a:prstGeom prst="rect">
          <a:avLst/>
        </a:prstGeom>
        <a:blipFill rotWithShape="1">
          <a:blip xmlns:r="http://schemas.openxmlformats.org/officeDocument/2006/relationships" r:embed="rId3"/>
          <a:srcRect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278945-CE07-4724-B0D4-7454E34DB2D5}">
      <dsp:nvSpPr>
        <dsp:cNvPr id="0" name=""/>
        <dsp:cNvSpPr/>
      </dsp:nvSpPr>
      <dsp:spPr>
        <a:xfrm rot="10800000">
          <a:off x="1302120" y="2390604"/>
          <a:ext cx="4560570" cy="613620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0589" tIns="106680" rIns="199136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b-NO" sz="2800" kern="1200" dirty="0"/>
        </a:p>
      </dsp:txBody>
      <dsp:txXfrm rot="10800000">
        <a:off x="1455525" y="2390604"/>
        <a:ext cx="4407165" cy="613620"/>
      </dsp:txXfrm>
    </dsp:sp>
    <dsp:sp modelId="{A96D1F01-B3E1-4602-9D7B-CC425EE5D955}">
      <dsp:nvSpPr>
        <dsp:cNvPr id="0" name=""/>
        <dsp:cNvSpPr/>
      </dsp:nvSpPr>
      <dsp:spPr>
        <a:xfrm>
          <a:off x="995309" y="2390604"/>
          <a:ext cx="613620" cy="613620"/>
        </a:xfrm>
        <a:prstGeom prst="rect">
          <a:avLst/>
        </a:prstGeom>
        <a:blipFill rotWithShape="1">
          <a:blip xmlns:r="http://schemas.openxmlformats.org/officeDocument/2006/relationships" r:embed="rId4"/>
          <a:srcRect/>
          <a:stretch>
            <a:fillRect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22F9DA-C0F9-4335-9C05-364D17293EE1}">
      <dsp:nvSpPr>
        <dsp:cNvPr id="0" name=""/>
        <dsp:cNvSpPr/>
      </dsp:nvSpPr>
      <dsp:spPr>
        <a:xfrm rot="10800000">
          <a:off x="1280089" y="224"/>
          <a:ext cx="4560570" cy="525495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1729" tIns="91440" rIns="170688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b-NO" sz="2400" kern="1200" dirty="0"/>
        </a:p>
      </dsp:txBody>
      <dsp:txXfrm rot="10800000">
        <a:off x="1411463" y="224"/>
        <a:ext cx="4429196" cy="525495"/>
      </dsp:txXfrm>
    </dsp:sp>
    <dsp:sp modelId="{B673D1F8-A484-47ED-8AAA-41CE4FF54AD0}">
      <dsp:nvSpPr>
        <dsp:cNvPr id="0" name=""/>
        <dsp:cNvSpPr/>
      </dsp:nvSpPr>
      <dsp:spPr>
        <a:xfrm>
          <a:off x="1017341" y="224"/>
          <a:ext cx="525495" cy="525495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l="-1000" r="-1000"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E126E4-DA8B-4522-9193-4E563BA637EC}">
      <dsp:nvSpPr>
        <dsp:cNvPr id="0" name=""/>
        <dsp:cNvSpPr/>
      </dsp:nvSpPr>
      <dsp:spPr>
        <a:xfrm rot="10800000">
          <a:off x="1280089" y="657094"/>
          <a:ext cx="4560570" cy="525495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1729" tIns="91440" rIns="170688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b-NO" sz="2400" kern="1200" dirty="0"/>
        </a:p>
      </dsp:txBody>
      <dsp:txXfrm rot="10800000">
        <a:off x="1411463" y="657094"/>
        <a:ext cx="4429196" cy="525495"/>
      </dsp:txXfrm>
    </dsp:sp>
    <dsp:sp modelId="{B84777D6-0FC2-4D33-91BD-AF8214D0C299}">
      <dsp:nvSpPr>
        <dsp:cNvPr id="0" name=""/>
        <dsp:cNvSpPr/>
      </dsp:nvSpPr>
      <dsp:spPr>
        <a:xfrm>
          <a:off x="1017341" y="657094"/>
          <a:ext cx="525495" cy="525495"/>
        </a:xfrm>
        <a:prstGeom prst="rect">
          <a:avLst/>
        </a:prstGeom>
        <a:blipFill rotWithShape="1">
          <a:blip xmlns:r="http://schemas.openxmlformats.org/officeDocument/2006/relationships" r:embed="rId2"/>
          <a:srcRect/>
          <a:stretch>
            <a:fillRect l="-1000" r="-1000"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192A3A-61BB-4EE6-A80A-CB81F7ABA8CF}">
      <dsp:nvSpPr>
        <dsp:cNvPr id="0" name=""/>
        <dsp:cNvSpPr/>
      </dsp:nvSpPr>
      <dsp:spPr>
        <a:xfrm rot="10800000">
          <a:off x="1280089" y="1313964"/>
          <a:ext cx="4560570" cy="525495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1729" tIns="91440" rIns="170688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b-NO" sz="2400" kern="1200" dirty="0"/>
        </a:p>
      </dsp:txBody>
      <dsp:txXfrm rot="10800000">
        <a:off x="1411463" y="1313964"/>
        <a:ext cx="4429196" cy="525495"/>
      </dsp:txXfrm>
    </dsp:sp>
    <dsp:sp modelId="{6971696B-D537-4E98-99AD-5421264C09AF}">
      <dsp:nvSpPr>
        <dsp:cNvPr id="0" name=""/>
        <dsp:cNvSpPr/>
      </dsp:nvSpPr>
      <dsp:spPr>
        <a:xfrm>
          <a:off x="1017341" y="1313964"/>
          <a:ext cx="525495" cy="525495"/>
        </a:xfrm>
        <a:prstGeom prst="rect">
          <a:avLst/>
        </a:prstGeom>
        <a:blipFill rotWithShape="1">
          <a:blip xmlns:r="http://schemas.openxmlformats.org/officeDocument/2006/relationships" r:embed="rId3"/>
          <a:srcRect/>
          <a:stretch>
            <a:fillRect l="-1000" r="-1000"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192A3A-61BB-4EE6-A80A-CB81F7ABA8CF}">
      <dsp:nvSpPr>
        <dsp:cNvPr id="0" name=""/>
        <dsp:cNvSpPr/>
      </dsp:nvSpPr>
      <dsp:spPr>
        <a:xfrm rot="10800000">
          <a:off x="1328082" y="197"/>
          <a:ext cx="4560570" cy="717471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6385" tIns="41910" rIns="78232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1100" kern="1200" dirty="0"/>
            <a:t>Togvei:</a:t>
          </a:r>
          <a:br>
            <a:rPr lang="nb-NO" sz="1100" kern="1200" dirty="0"/>
          </a:br>
          <a:br>
            <a:rPr lang="nb-NO" sz="1100" kern="1200" dirty="0"/>
          </a:br>
          <a:br>
            <a:rPr lang="nb-NO" sz="1100" kern="1200" dirty="0"/>
          </a:br>
          <a:endParaRPr lang="nb-NO" sz="1100" kern="1200" dirty="0"/>
        </a:p>
      </dsp:txBody>
      <dsp:txXfrm rot="10800000">
        <a:off x="1507450" y="197"/>
        <a:ext cx="4381202" cy="717471"/>
      </dsp:txXfrm>
    </dsp:sp>
    <dsp:sp modelId="{6971696B-D537-4E98-99AD-5421264C09AF}">
      <dsp:nvSpPr>
        <dsp:cNvPr id="0" name=""/>
        <dsp:cNvSpPr/>
      </dsp:nvSpPr>
      <dsp:spPr>
        <a:xfrm>
          <a:off x="969347" y="197"/>
          <a:ext cx="717471" cy="717471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l="-1000" r="-1000"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C1D334-216F-4480-952C-59162325A99B}">
      <dsp:nvSpPr>
        <dsp:cNvPr id="0" name=""/>
        <dsp:cNvSpPr/>
      </dsp:nvSpPr>
      <dsp:spPr>
        <a:xfrm rot="10800000">
          <a:off x="1328082" y="897035"/>
          <a:ext cx="4560570" cy="717471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6385" tIns="41910" rIns="78232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b-NO" sz="1100" kern="1200" dirty="0"/>
            <a:t>Skiftevei:</a:t>
          </a:r>
          <a:br>
            <a:rPr lang="nb-NO" sz="1100" kern="1200" dirty="0"/>
          </a:br>
          <a:br>
            <a:rPr lang="nb-NO" sz="1100" kern="1200" dirty="0"/>
          </a:br>
          <a:br>
            <a:rPr lang="nb-NO" sz="1100" kern="1200" dirty="0"/>
          </a:br>
          <a:endParaRPr lang="nb-NO" sz="1100" kern="1200" dirty="0"/>
        </a:p>
      </dsp:txBody>
      <dsp:txXfrm rot="10800000">
        <a:off x="1507450" y="897035"/>
        <a:ext cx="4381202" cy="717471"/>
      </dsp:txXfrm>
    </dsp:sp>
    <dsp:sp modelId="{5C8CC69B-DC3E-4D01-A119-EA8A5A163006}">
      <dsp:nvSpPr>
        <dsp:cNvPr id="0" name=""/>
        <dsp:cNvSpPr/>
      </dsp:nvSpPr>
      <dsp:spPr>
        <a:xfrm>
          <a:off x="969347" y="897035"/>
          <a:ext cx="717471" cy="717471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l="-1000" r="-1000"/>
          </a:stretch>
        </a:blip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914D53D9-918C-4418-86C9-A0B3E0D1209C}" type="datetimeFigureOut">
              <a:rPr lang="nb-NO" smtClean="0"/>
              <a:t>16.02.2024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2354263" y="1279525"/>
            <a:ext cx="239077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66B82991-87EC-445F-9D8B-C21D75C3E9F0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50284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 descr="Et bilde som inneholder tekst&#10;&#10;Automatisk generert beskrivelse">
            <a:extLst>
              <a:ext uri="{FF2B5EF4-FFF2-40B4-BE49-F238E27FC236}">
                <a16:creationId xmlns:a16="http://schemas.microsoft.com/office/drawing/2014/main" id="{83786D79-A054-4899-AB93-DC09A38C8371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121" y="9373182"/>
            <a:ext cx="1195200" cy="370800"/>
          </a:xfrm>
          <a:prstGeom prst="rect">
            <a:avLst/>
          </a:prstGeom>
        </p:spPr>
      </p:pic>
      <p:sp>
        <p:nvSpPr>
          <p:cNvPr id="4" name="Plassholder for innhold 2">
            <a:extLst>
              <a:ext uri="{FF2B5EF4-FFF2-40B4-BE49-F238E27FC236}">
                <a16:creationId xmlns:a16="http://schemas.microsoft.com/office/drawing/2014/main" id="{431964C2-B1C7-43A8-BA7B-2C5B7F390BA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0689" y="3413647"/>
            <a:ext cx="5916632" cy="5846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/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10" name="Plassholder for innhold 2">
            <a:extLst>
              <a:ext uri="{FF2B5EF4-FFF2-40B4-BE49-F238E27FC236}">
                <a16:creationId xmlns:a16="http://schemas.microsoft.com/office/drawing/2014/main" id="{B4690ED2-FB08-48A7-BBD0-02DB7CD9754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0689" y="347418"/>
            <a:ext cx="5916632" cy="28092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5715">
                <a:solidFill>
                  <a:srgbClr val="28501E"/>
                </a:solidFill>
                <a:latin typeface="+mj-lt"/>
              </a:defRPr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OVERSKRIFT</a:t>
            </a:r>
          </a:p>
        </p:txBody>
      </p:sp>
    </p:spTree>
    <p:extLst>
      <p:ext uri="{BB962C8B-B14F-4D97-AF65-F5344CB8AC3E}">
        <p14:creationId xmlns:p14="http://schemas.microsoft.com/office/powerpoint/2010/main" val="208049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innhold 2">
            <a:extLst>
              <a:ext uri="{FF2B5EF4-FFF2-40B4-BE49-F238E27FC236}">
                <a16:creationId xmlns:a16="http://schemas.microsoft.com/office/drawing/2014/main" id="{26AA15CD-26E0-43D1-ABCC-5BE0A24B04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0689" y="1170566"/>
            <a:ext cx="5916632" cy="79526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 dirty="0"/>
              <a:t>Tekst</a:t>
            </a:r>
          </a:p>
        </p:txBody>
      </p:sp>
      <p:sp>
        <p:nvSpPr>
          <p:cNvPr id="5" name="Plassholder for innhold 2">
            <a:extLst>
              <a:ext uri="{FF2B5EF4-FFF2-40B4-BE49-F238E27FC236}">
                <a16:creationId xmlns:a16="http://schemas.microsoft.com/office/drawing/2014/main" id="{0E4E4E19-10CD-4AD8-9A60-49E80849977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0689" y="347419"/>
            <a:ext cx="5916632" cy="5075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>
                <a:solidFill>
                  <a:srgbClr val="28501E"/>
                </a:solidFill>
                <a:latin typeface="+mj-lt"/>
              </a:defRPr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OVERSKRIFT</a:t>
            </a:r>
          </a:p>
        </p:txBody>
      </p:sp>
    </p:spTree>
    <p:extLst>
      <p:ext uri="{BB962C8B-B14F-4D97-AF65-F5344CB8AC3E}">
        <p14:creationId xmlns:p14="http://schemas.microsoft.com/office/powerpoint/2010/main" val="1366039178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oppga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>
            <a:extLst>
              <a:ext uri="{FF2B5EF4-FFF2-40B4-BE49-F238E27FC236}">
                <a16:creationId xmlns:a16="http://schemas.microsoft.com/office/drawing/2014/main" id="{180FFD3E-5816-4A73-9172-1DCF26300207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121" y="9373182"/>
            <a:ext cx="1195200" cy="370800"/>
          </a:xfrm>
          <a:prstGeom prst="rect">
            <a:avLst/>
          </a:prstGeom>
        </p:spPr>
      </p:pic>
      <p:sp>
        <p:nvSpPr>
          <p:cNvPr id="7" name="Plassholder for innhold 2">
            <a:extLst>
              <a:ext uri="{FF2B5EF4-FFF2-40B4-BE49-F238E27FC236}">
                <a16:creationId xmlns:a16="http://schemas.microsoft.com/office/drawing/2014/main" id="{045C4C2D-5F41-45C3-9BBB-98CC17CB7B9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0689" y="347418"/>
            <a:ext cx="5916632" cy="28092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5715">
                <a:solidFill>
                  <a:srgbClr val="F08CA0"/>
                </a:solidFill>
                <a:latin typeface="+mj-lt"/>
              </a:defRPr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OVERSKRIFT</a:t>
            </a:r>
          </a:p>
        </p:txBody>
      </p:sp>
      <p:sp>
        <p:nvSpPr>
          <p:cNvPr id="8" name="Plassholder for innhold 2">
            <a:extLst>
              <a:ext uri="{FF2B5EF4-FFF2-40B4-BE49-F238E27FC236}">
                <a16:creationId xmlns:a16="http://schemas.microsoft.com/office/drawing/2014/main" id="{E29965B2-9E47-4DD1-B29C-31A4488B5E4D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0689" y="3413647"/>
            <a:ext cx="5916632" cy="5846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/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Tekst</a:t>
            </a:r>
          </a:p>
        </p:txBody>
      </p:sp>
    </p:spTree>
    <p:extLst>
      <p:ext uri="{BB962C8B-B14F-4D97-AF65-F5344CB8AC3E}">
        <p14:creationId xmlns:p14="http://schemas.microsoft.com/office/powerpoint/2010/main" val="341457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 oppga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innhold 2">
            <a:extLst>
              <a:ext uri="{FF2B5EF4-FFF2-40B4-BE49-F238E27FC236}">
                <a16:creationId xmlns:a16="http://schemas.microsoft.com/office/drawing/2014/main" id="{09B68153-E45C-45E6-92AE-2CCC5F60E35C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0689" y="1170566"/>
            <a:ext cx="5916632" cy="7952605"/>
          </a:xfrm>
          <a:prstGeom prst="rect">
            <a:avLst/>
          </a:prstGeom>
        </p:spPr>
        <p:txBody>
          <a:bodyPr>
            <a:normAutofit/>
          </a:bodyPr>
          <a:lstStyle>
            <a:lvl1pPr marL="408291" indent="-408291">
              <a:buFont typeface="+mj-lt"/>
              <a:buAutoNum type="alphaUcPeriod"/>
              <a:defRPr sz="1100"/>
            </a:lvl1pPr>
            <a:lvl2pPr marL="544388" indent="0">
              <a:buNone/>
              <a:defRPr sz="1100"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 dirty="0"/>
              <a:t>Tekst</a:t>
            </a:r>
          </a:p>
          <a:p>
            <a:pPr lvl="1"/>
            <a:endParaRPr lang="nb-NO" dirty="0"/>
          </a:p>
          <a:p>
            <a:pPr lvl="1"/>
            <a:endParaRPr lang="nb-NO" dirty="0"/>
          </a:p>
          <a:p>
            <a:pPr lvl="1"/>
            <a:endParaRPr lang="nb-NO" dirty="0"/>
          </a:p>
        </p:txBody>
      </p:sp>
      <p:sp>
        <p:nvSpPr>
          <p:cNvPr id="5" name="Plassholder for innhold 2">
            <a:extLst>
              <a:ext uri="{FF2B5EF4-FFF2-40B4-BE49-F238E27FC236}">
                <a16:creationId xmlns:a16="http://schemas.microsoft.com/office/drawing/2014/main" id="{999B53D8-1DEE-433B-92CE-09AEB99285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0689" y="347418"/>
            <a:ext cx="5916632" cy="7445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>
                <a:solidFill>
                  <a:srgbClr val="F08CA0"/>
                </a:solidFill>
                <a:latin typeface="+mj-lt"/>
              </a:defRPr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OVERSKRIFT</a:t>
            </a:r>
          </a:p>
        </p:txBody>
      </p:sp>
    </p:spTree>
    <p:extLst>
      <p:ext uri="{BB962C8B-B14F-4D97-AF65-F5344CB8AC3E}">
        <p14:creationId xmlns:p14="http://schemas.microsoft.com/office/powerpoint/2010/main" val="3147575574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1965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55" r:id="rId3"/>
    <p:sldLayoutId id="2147483656" r:id="rId4"/>
  </p:sldLayoutIdLst>
  <p:hf hdr="0" ftr="0" dt="0"/>
  <p:txStyles>
    <p:titleStyle>
      <a:lvl1pPr algn="l" defTabSz="1088776" rtl="0" eaLnBrk="1" latinLnBrk="0" hangingPunct="1">
        <a:lnSpc>
          <a:spcPct val="90000"/>
        </a:lnSpc>
        <a:spcBef>
          <a:spcPct val="0"/>
        </a:spcBef>
        <a:buNone/>
        <a:defRPr sz="5239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1088776" rtl="0" eaLnBrk="1" latinLnBrk="0" hangingPunct="1">
        <a:lnSpc>
          <a:spcPct val="90000"/>
        </a:lnSpc>
        <a:spcBef>
          <a:spcPts val="1191"/>
        </a:spcBef>
        <a:buFont typeface="Arial" panose="020B0604020202020204" pitchFamily="34" charset="0"/>
        <a:buNone/>
        <a:defRPr sz="2143" kern="1200">
          <a:solidFill>
            <a:schemeClr val="tx1"/>
          </a:solidFill>
          <a:latin typeface="+mn-lt"/>
          <a:ea typeface="+mn-ea"/>
          <a:cs typeface="+mn-cs"/>
        </a:defRPr>
      </a:lvl1pPr>
      <a:lvl2pPr marL="544388" indent="0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None/>
        <a:defRPr sz="2858" kern="1200">
          <a:solidFill>
            <a:schemeClr val="tx1"/>
          </a:solidFill>
          <a:latin typeface="+mn-lt"/>
          <a:ea typeface="+mn-ea"/>
          <a:cs typeface="+mn-cs"/>
        </a:defRPr>
      </a:lvl2pPr>
      <a:lvl3pPr marL="1088776" indent="0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None/>
        <a:defRPr sz="2381" kern="1200">
          <a:solidFill>
            <a:schemeClr val="tx1"/>
          </a:solidFill>
          <a:latin typeface="+mn-lt"/>
          <a:ea typeface="+mn-ea"/>
          <a:cs typeface="+mn-cs"/>
        </a:defRPr>
      </a:lvl3pPr>
      <a:lvl4pPr marL="1905358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4pPr>
      <a:lvl5pPr marL="2449746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5pPr>
      <a:lvl6pPr marL="2994134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6pPr>
      <a:lvl7pPr marL="3538522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7pPr>
      <a:lvl8pPr marL="4082910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8pPr>
      <a:lvl9pPr marL="4627298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1pPr>
      <a:lvl2pPr marL="544388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2pPr>
      <a:lvl3pPr marL="1088776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3pPr>
      <a:lvl4pPr marL="1633164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4pPr>
      <a:lvl5pPr marL="2177552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5pPr>
      <a:lvl6pPr marL="2721940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6pPr>
      <a:lvl7pPr marL="3266328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7pPr>
      <a:lvl8pPr marL="3810716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8pPr>
      <a:lvl9pPr marL="4355104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innhold 4">
            <a:extLst>
              <a:ext uri="{FF2B5EF4-FFF2-40B4-BE49-F238E27FC236}">
                <a16:creationId xmlns:a16="http://schemas.microsoft.com/office/drawing/2014/main" id="{A463805C-6A45-4B9C-B530-08DAD804217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70689" y="6390697"/>
            <a:ext cx="5916632" cy="2869673"/>
          </a:xfrm>
        </p:spPr>
        <p:txBody>
          <a:bodyPr>
            <a:normAutofit/>
          </a:bodyPr>
          <a:lstStyle/>
          <a:p>
            <a:r>
              <a:rPr lang="nb-NO" dirty="0">
                <a:latin typeface="Barlow" panose="00000500000000000000" pitchFamily="50" charset="0"/>
              </a:rPr>
              <a:t>Du skal kjøre tog 321 fra </a:t>
            </a:r>
            <a:r>
              <a:rPr lang="nb-NO">
                <a:latin typeface="Barlow" panose="00000500000000000000" pitchFamily="50" charset="0"/>
              </a:rPr>
              <a:t>Nitteberg. </a:t>
            </a:r>
            <a:endParaRPr lang="nb-NO" dirty="0">
              <a:latin typeface="Barlow" panose="00000500000000000000" pitchFamily="50" charset="0"/>
            </a:endParaRPr>
          </a:p>
          <a:p>
            <a:r>
              <a:rPr lang="nb-NO" dirty="0">
                <a:latin typeface="Barlow" panose="00000500000000000000" pitchFamily="50" charset="0"/>
              </a:rPr>
              <a:t>Svar på spørsmålene du får underveis på oppgavearket. Dette vil gi deg en god tilbakemelding på eget nivå.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3515B047-85D5-4649-A8E6-BD0F7A96E5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>
            <a:normAutofit/>
          </a:bodyPr>
          <a:lstStyle/>
          <a:p>
            <a:r>
              <a:rPr lang="nb-NO" sz="6600" b="1" dirty="0"/>
              <a:t>150</a:t>
            </a:r>
            <a:endParaRPr lang="nb-NO" sz="6600" dirty="0"/>
          </a:p>
          <a:p>
            <a:r>
              <a:rPr lang="nb-NO" sz="4400" b="1" dirty="0"/>
              <a:t>Skriftlig oppgave</a:t>
            </a:r>
            <a:endParaRPr lang="nb-NO" dirty="0"/>
          </a:p>
        </p:txBody>
      </p:sp>
      <p:pic>
        <p:nvPicPr>
          <p:cNvPr id="6" name="Bilde 5" descr="Et bilde som inneholder tekst, gress, spor, utendørs&#10;&#10;Automatisk generert beskrivelse">
            <a:extLst>
              <a:ext uri="{FF2B5EF4-FFF2-40B4-BE49-F238E27FC236}">
                <a16:creationId xmlns:a16="http://schemas.microsoft.com/office/drawing/2014/main" id="{A3F61D23-91A3-49C6-907A-D16766F66B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70598"/>
            <a:ext cx="68580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859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Hvilket lyssignal står toget foran?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Hvilke signaler kan det vise?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Tegn en enkel skisse med signalene du møter i forbindelse med dette signalet og sett på navn.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Hva må du gjøre om anlegget løser ut?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8</a:t>
            </a:r>
          </a:p>
        </p:txBody>
      </p:sp>
    </p:spTree>
    <p:extLst>
      <p:ext uri="{BB962C8B-B14F-4D97-AF65-F5344CB8AC3E}">
        <p14:creationId xmlns:p14="http://schemas.microsoft.com/office/powerpoint/2010/main" val="41352350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Hva betyr dette signalet?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Hvor gjelder dette fra?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9</a:t>
            </a:r>
          </a:p>
        </p:txBody>
      </p:sp>
    </p:spTree>
    <p:extLst>
      <p:ext uri="{BB962C8B-B14F-4D97-AF65-F5344CB8AC3E}">
        <p14:creationId xmlns:p14="http://schemas.microsoft.com/office/powerpoint/2010/main" val="31765262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Hvilket lyssignal er dette, og hvilket signal viser det?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Hva betyr det gule skiltet merket med «V»?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Tegn en enkel skisse over signalene du møter mot en planovergang med veisikringsanlegg uten forsignal.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10</a:t>
            </a:r>
          </a:p>
        </p:txBody>
      </p:sp>
    </p:spTree>
    <p:extLst>
      <p:ext uri="{BB962C8B-B14F-4D97-AF65-F5344CB8AC3E}">
        <p14:creationId xmlns:p14="http://schemas.microsoft.com/office/powerpoint/2010/main" val="27613054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Hvilket signal er dette, og hva betyr det?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Hvilke signaler kan fører gi med togfløyten, og hvordan lyder disse?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11</a:t>
            </a:r>
          </a:p>
        </p:txBody>
      </p:sp>
    </p:spTree>
    <p:extLst>
      <p:ext uri="{BB962C8B-B14F-4D97-AF65-F5344CB8AC3E}">
        <p14:creationId xmlns:p14="http://schemas.microsoft.com/office/powerpoint/2010/main" val="6920543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Hvilket lyssignal er dette, og hvilket signal vises?</a:t>
            </a:r>
          </a:p>
          <a:p>
            <a:endParaRPr lang="nb-NO" dirty="0"/>
          </a:p>
          <a:p>
            <a:r>
              <a:rPr lang="nb-NO" dirty="0"/>
              <a:t>Sett navn på disse signalene.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Dette signalet har forskjellig betydning i togvei og skiftevei. Fyll inn hva du kan forvente etter dette signalet i tabellen under:</a:t>
            </a:r>
          </a:p>
          <a:p>
            <a:endParaRPr lang="nb-NO" dirty="0"/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12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923C633-C0D8-E318-FA25-785204B178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63662515"/>
              </p:ext>
            </p:extLst>
          </p:nvPr>
        </p:nvGraphicFramePr>
        <p:xfrm>
          <a:off x="-1" y="2198043"/>
          <a:ext cx="6858001" cy="18396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242B9CD4-2975-1E43-8AFF-94B3D367BB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77062644"/>
              </p:ext>
            </p:extLst>
          </p:nvPr>
        </p:nvGraphicFramePr>
        <p:xfrm>
          <a:off x="0" y="5773097"/>
          <a:ext cx="6858001" cy="1614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7352861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Hvilken type stasjon er du på nå?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Hvordan gjennomføres avgangsprosedyre med persontog?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Beskriv alle signaler som gis fra personale involvert i avgangsprosedyren på en betjent stasjon, inkludert nattsignal og muntlig.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13</a:t>
            </a:r>
          </a:p>
        </p:txBody>
      </p:sp>
    </p:spTree>
    <p:extLst>
      <p:ext uri="{BB962C8B-B14F-4D97-AF65-F5344CB8AC3E}">
        <p14:creationId xmlns:p14="http://schemas.microsoft.com/office/powerpoint/2010/main" val="26438220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Hvilket lyssignal er dette, hvilket signal viser det og hvordan må du framføre toget videre?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Hva er signalfargenes grunnbetydning?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14</a:t>
            </a:r>
          </a:p>
        </p:txBody>
      </p:sp>
    </p:spTree>
    <p:extLst>
      <p:ext uri="{BB962C8B-B14F-4D97-AF65-F5344CB8AC3E}">
        <p14:creationId xmlns:p14="http://schemas.microsoft.com/office/powerpoint/2010/main" val="3760634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Hvilket signal er dette?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Hvilken driftsform er toget på nå?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Er ATC virksom her?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Hvordan sikres blokkstrekningen på denne driftsformen?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Forklar hvilke måter en sporveksel kan sikres.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pPr marL="0" indent="0">
              <a:buNone/>
            </a:pPr>
            <a:endParaRPr lang="nb-NO" dirty="0"/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15</a:t>
            </a:r>
          </a:p>
        </p:txBody>
      </p:sp>
    </p:spTree>
    <p:extLst>
      <p:ext uri="{BB962C8B-B14F-4D97-AF65-F5344CB8AC3E}">
        <p14:creationId xmlns:p14="http://schemas.microsoft.com/office/powerpoint/2010/main" val="11449923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Hvilket signal gir togekspeditøren, og hva betyr det?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Hvilken type sikringsanlegg er det på denne stasjonen?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Hva er høyeste tillatte hastighet i alle togspor på denne stasjonen når den er betjent?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16</a:t>
            </a:r>
          </a:p>
        </p:txBody>
      </p:sp>
    </p:spTree>
    <p:extLst>
      <p:ext uri="{BB962C8B-B14F-4D97-AF65-F5344CB8AC3E}">
        <p14:creationId xmlns:p14="http://schemas.microsoft.com/office/powerpoint/2010/main" val="17573172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Hva er togveiens lengde ved kjøring inn på en slik stasjon?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Hva betyr informasjonen i togets rute på Tannverk stasjon?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17</a:t>
            </a:r>
          </a:p>
        </p:txBody>
      </p:sp>
    </p:spTree>
    <p:extLst>
      <p:ext uri="{BB962C8B-B14F-4D97-AF65-F5344CB8AC3E}">
        <p14:creationId xmlns:p14="http://schemas.microsoft.com/office/powerpoint/2010/main" val="2869642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907275E1-E1BC-0BD7-4453-1CBC13A5CF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13" name="Plassholder for innhold 12">
            <a:extLst>
              <a:ext uri="{FF2B5EF4-FFF2-40B4-BE49-F238E27FC236}">
                <a16:creationId xmlns:a16="http://schemas.microsoft.com/office/drawing/2014/main" id="{72EC227F-460E-5B6D-2256-C23D528E82D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14" name="Plassholder for innhold 10">
            <a:extLst>
              <a:ext uri="{FF2B5EF4-FFF2-40B4-BE49-F238E27FC236}">
                <a16:creationId xmlns:a16="http://schemas.microsoft.com/office/drawing/2014/main" id="{941A5F40-B391-5375-6C1F-1E5D1ADF56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9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5703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b-NO" dirty="0"/>
              <a:t>Toget skal stoppe på stasjonen, det er markert med til- og fra-tid i ruten for toget, og det står oppført et tognummer i kolonnen for kryssing.</a:t>
            </a:r>
          </a:p>
          <a:p>
            <a:r>
              <a:rPr lang="nb-NO" dirty="0"/>
              <a:t>Hvorfor er kryssinger oppgitt i ruten for toget her?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Hvilke plikter har fører i forbindelse med denne kryssingen?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Hva er togveiens lengde ut fra denne stasjonen?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18</a:t>
            </a:r>
          </a:p>
        </p:txBody>
      </p:sp>
    </p:spTree>
    <p:extLst>
      <p:ext uri="{BB962C8B-B14F-4D97-AF65-F5344CB8AC3E}">
        <p14:creationId xmlns:p14="http://schemas.microsoft.com/office/powerpoint/2010/main" val="25718237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Beskriv navn og betydning for dette signalet.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Beskriv de andre avstandsskiltene, og hvordan de benyttes. 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19</a:t>
            </a:r>
          </a:p>
        </p:txBody>
      </p:sp>
    </p:spTree>
    <p:extLst>
      <p:ext uri="{BB962C8B-B14F-4D97-AF65-F5344CB8AC3E}">
        <p14:creationId xmlns:p14="http://schemas.microsoft.com/office/powerpoint/2010/main" val="30819623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Hvilket lyssignal er dette, og hvorfor er det slukket?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Hvilken hastighet kan du kjøre videre med i dette tilfellet?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Hvordan er sporvekslene på stasjonen sikret nå?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20</a:t>
            </a:r>
          </a:p>
        </p:txBody>
      </p:sp>
    </p:spTree>
    <p:extLst>
      <p:ext uri="{BB962C8B-B14F-4D97-AF65-F5344CB8AC3E}">
        <p14:creationId xmlns:p14="http://schemas.microsoft.com/office/powerpoint/2010/main" val="847968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Hva er ombordansvarlig sitt ansvar i henhold til TJN?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Hvordan bemannes et persontog?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Hva er halv sikthastighet? 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21</a:t>
            </a:r>
          </a:p>
        </p:txBody>
      </p:sp>
    </p:spTree>
    <p:extLst>
      <p:ext uri="{BB962C8B-B14F-4D97-AF65-F5344CB8AC3E}">
        <p14:creationId xmlns:p14="http://schemas.microsoft.com/office/powerpoint/2010/main" val="26671667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Hva betyr disse signalene for deg?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Når benyttes dette signalet?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22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FA6CD4A-DD25-2A96-C515-469EC7DF37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118" y="3210632"/>
            <a:ext cx="3810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82008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Hva betyr det gule skiltet merket med «S»?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Hvem kan (om nødvendig) fravike fra reglene i TJN? Når kan dette gjøres?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/>
              <a:t>Spørsmål 23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200334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nb-NO" dirty="0"/>
              <a:t>Hva skal fører minst kontrollere før kjøring fra stedet der togsettet blir klargjort?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Når skal fører kvittere for kunngjøringer i FIDO? Ta med alle tilfeller.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1</a:t>
            </a:r>
          </a:p>
        </p:txBody>
      </p:sp>
    </p:spTree>
    <p:extLst>
      <p:ext uri="{BB962C8B-B14F-4D97-AF65-F5344CB8AC3E}">
        <p14:creationId xmlns:p14="http://schemas.microsoft.com/office/powerpoint/2010/main" val="11520605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nb-NO" dirty="0"/>
              <a:t>Du kjører nå et tog.</a:t>
            </a:r>
          </a:p>
          <a:p>
            <a:pPr marL="457200" indent="-457200">
              <a:buFont typeface="+mj-lt"/>
              <a:buAutoNum type="alphaUcPeriod"/>
            </a:pPr>
            <a:r>
              <a:rPr lang="nb-NO" dirty="0"/>
              <a:t>Hva er et tog?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Hva er skifting?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2</a:t>
            </a:r>
          </a:p>
        </p:txBody>
      </p:sp>
    </p:spTree>
    <p:extLst>
      <p:ext uri="{BB962C8B-B14F-4D97-AF65-F5344CB8AC3E}">
        <p14:creationId xmlns:p14="http://schemas.microsoft.com/office/powerpoint/2010/main" val="17042892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 lIns="91440" tIns="45720" rIns="91440" bIns="45720" anchor="t">
            <a:normAutofit/>
          </a:bodyPr>
          <a:lstStyle/>
          <a:p>
            <a:pPr marL="407670" indent="-407670"/>
            <a:r>
              <a:rPr lang="nb-NO" dirty="0"/>
              <a:t>Hvilke lyssignaler ser du foran toget, og hvilke signaler viser de?</a:t>
            </a:r>
            <a:endParaRPr lang="nb-NO"/>
          </a:p>
          <a:p>
            <a:pPr marL="407670" indent="-407670"/>
            <a:endParaRPr lang="nb-NO" dirty="0"/>
          </a:p>
          <a:p>
            <a:pPr marL="407670" indent="-407670"/>
            <a:endParaRPr lang="nb-NO" dirty="0"/>
          </a:p>
          <a:p>
            <a:pPr marL="407670" indent="-407670"/>
            <a:endParaRPr lang="nb-NO" dirty="0"/>
          </a:p>
          <a:p>
            <a:pPr marL="407670" indent="-407670"/>
            <a:endParaRPr lang="nb-NO" dirty="0"/>
          </a:p>
          <a:p>
            <a:pPr marL="407670" indent="-407670"/>
            <a:endParaRPr lang="nb-NO" dirty="0"/>
          </a:p>
          <a:p>
            <a:pPr marL="407670" indent="-407670"/>
            <a:r>
              <a:rPr lang="nb-NO" dirty="0"/>
              <a:t>Hva er minste avstand fra dette signalet til første sporveksel?</a:t>
            </a:r>
          </a:p>
          <a:p>
            <a:pPr marL="407670" indent="-407670"/>
            <a:endParaRPr lang="nb-NO" dirty="0"/>
          </a:p>
          <a:p>
            <a:pPr marL="407670" indent="-407670"/>
            <a:endParaRPr lang="nb-NO" dirty="0"/>
          </a:p>
          <a:p>
            <a:pPr marL="407670" indent="-407670"/>
            <a:endParaRPr lang="nb-NO" dirty="0"/>
          </a:p>
          <a:p>
            <a:pPr marL="407670" indent="-407670"/>
            <a:endParaRPr lang="nb-NO" dirty="0"/>
          </a:p>
          <a:p>
            <a:pPr marL="407670" indent="-407670"/>
            <a:endParaRPr lang="nb-NO" dirty="0"/>
          </a:p>
          <a:p>
            <a:pPr marL="407670" indent="-407670"/>
            <a:r>
              <a:rPr lang="nb-NO" dirty="0"/>
              <a:t>Hva heter og betyr den røde og hvite orienteringsstolpen?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3</a:t>
            </a:r>
          </a:p>
        </p:txBody>
      </p:sp>
    </p:spTree>
    <p:extLst>
      <p:ext uri="{BB962C8B-B14F-4D97-AF65-F5344CB8AC3E}">
        <p14:creationId xmlns:p14="http://schemas.microsoft.com/office/powerpoint/2010/main" val="40177975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>
            <a:extLst>
              <a:ext uri="{FF2B5EF4-FFF2-40B4-BE49-F238E27FC236}">
                <a16:creationId xmlns:a16="http://schemas.microsoft.com/office/drawing/2014/main" id="{BC0FB2C0-E10C-6EEB-026F-E1DB1AE580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83271"/>
            <a:ext cx="6858000" cy="1993980"/>
          </a:xfrm>
          <a:prstGeom prst="rect">
            <a:avLst/>
          </a:prstGeom>
        </p:spPr>
      </p:pic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Hvilket signal står toget foran, og hva betyr det? 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Hva heter og betyr det gule skiltet merket med «5»? 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Hva er en stasjon? 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Sett inn følgende begreper med tall på tegningen nedenfor: </a:t>
            </a:r>
          </a:p>
          <a:p>
            <a:pPr lvl="1"/>
            <a:r>
              <a:rPr lang="nb-NO" dirty="0"/>
              <a:t>Plasser rett tall på riktig sted på hele tegningen. </a:t>
            </a:r>
          </a:p>
          <a:p>
            <a:pPr lvl="1"/>
            <a:r>
              <a:rPr lang="nb-NO" dirty="0"/>
              <a:t>1: Innkjørhovedsignal, 2: Stasjonsgrense, 3: Hovedtogspor, 4: Utkjørhovedsignal, 5: Forsignal for innkjørhovedsignal, 6: Avstandsskilt 1 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Hvilken driftsform er du på nå, og hvordan sikres neste blokkstrekning for videre kjøring nå? 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4</a:t>
            </a:r>
          </a:p>
        </p:txBody>
      </p:sp>
    </p:spTree>
    <p:extLst>
      <p:ext uri="{BB962C8B-B14F-4D97-AF65-F5344CB8AC3E}">
        <p14:creationId xmlns:p14="http://schemas.microsoft.com/office/powerpoint/2010/main" val="10749453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Hvilket lyssignal er dette, og hvilket signal vises? 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Hvilke signaler kan dette lyssignalet vise? 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På hvilken driftsform(er) finner du denne typen signal?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Hvilke driftsformer har vi? 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Hva er en blokkstrekning? 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5</a:t>
            </a:r>
          </a:p>
        </p:txBody>
      </p:sp>
    </p:spTree>
    <p:extLst>
      <p:ext uri="{BB962C8B-B14F-4D97-AF65-F5344CB8AC3E}">
        <p14:creationId xmlns:p14="http://schemas.microsoft.com/office/powerpoint/2010/main" val="9488399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nb-NO" dirty="0"/>
              <a:t>Hvilket signal står toget foran?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Sett navn på disse signalene.</a:t>
            </a:r>
          </a:p>
          <a:p>
            <a:endParaRPr lang="nb-NO" dirty="0"/>
          </a:p>
          <a:p>
            <a:endParaRPr lang="nb-NO" dirty="0"/>
          </a:p>
          <a:p>
            <a:pPr marL="0" indent="0">
              <a:buNone/>
            </a:pPr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Må ATC være virksom fra togets utgangsstasjon?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Må SIFA være virksom fra togets utgangsstasjon?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6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2152ACF6-7651-28E0-1009-35C139CF43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37625978"/>
              </p:ext>
            </p:extLst>
          </p:nvPr>
        </p:nvGraphicFramePr>
        <p:xfrm>
          <a:off x="13479" y="2417499"/>
          <a:ext cx="6858000" cy="30044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754357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r>
              <a:rPr lang="nb-NO" dirty="0"/>
              <a:t>Hvilket lyssignal står toget foran?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Hvilket signal vises for toget?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Hva er togveiens lengde på driftsformen du er på nå?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Gi eksempler på hva som kan forkorte togveiens lengde.</a:t>
            </a:r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Spørsmål 7</a:t>
            </a:r>
          </a:p>
        </p:txBody>
      </p:sp>
    </p:spTree>
    <p:extLst>
      <p:ext uri="{BB962C8B-B14F-4D97-AF65-F5344CB8AC3E}">
        <p14:creationId xmlns:p14="http://schemas.microsoft.com/office/powerpoint/2010/main" val="3689827464"/>
      </p:ext>
    </p:extLst>
  </p:cSld>
  <p:clrMapOvr>
    <a:masterClrMapping/>
  </p:clrMapOvr>
</p:sld>
</file>

<file path=ppt/theme/theme1.xml><?xml version="1.0" encoding="utf-8"?>
<a:theme xmlns:a="http://schemas.openxmlformats.org/drawingml/2006/main" name="Egendefinert utformi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Designmal">
      <a:majorFont>
        <a:latin typeface="Garnett"/>
        <a:ea typeface=""/>
        <a:cs typeface=""/>
      </a:majorFont>
      <a:minorFont>
        <a:latin typeface="Barl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b4e1e00-feea-4cf4-be48-9480867486cb" xsi:nil="true"/>
    <lcf76f155ced4ddcb4097134ff3c332f xmlns="6dfa5379-9d23-4af9-82e9-c00c55a62303">
      <Terms xmlns="http://schemas.microsoft.com/office/infopath/2007/PartnerControls"/>
    </lcf76f155ced4ddcb4097134ff3c332f>
    <SharedWithUsers xmlns="8b4e1e00-feea-4cf4-be48-9480867486cb">
      <UserInfo>
        <DisplayName/>
        <AccountId xsi:nil="true"/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96DAF28055EC4498AFCEC673681E848" ma:contentTypeVersion="14" ma:contentTypeDescription="Opprett et nytt dokument." ma:contentTypeScope="" ma:versionID="6c51d2c8b56976b0a62cc603d70d7ee7">
  <xsd:schema xmlns:xsd="http://www.w3.org/2001/XMLSchema" xmlns:xs="http://www.w3.org/2001/XMLSchema" xmlns:p="http://schemas.microsoft.com/office/2006/metadata/properties" xmlns:ns2="6dfa5379-9d23-4af9-82e9-c00c55a62303" xmlns:ns3="8b4e1e00-feea-4cf4-be48-9480867486cb" targetNamespace="http://schemas.microsoft.com/office/2006/metadata/properties" ma:root="true" ma:fieldsID="7c33e8ae91644ca73eb891d174de94cc" ns2:_="" ns3:_="">
    <xsd:import namespace="6dfa5379-9d23-4af9-82e9-c00c55a62303"/>
    <xsd:import namespace="8b4e1e00-feea-4cf4-be48-9480867486c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fa5379-9d23-4af9-82e9-c00c55a623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Bildemerkelapper" ma:readOnly="false" ma:fieldId="{5cf76f15-5ced-4ddc-b409-7134ff3c332f}" ma:taxonomyMulti="true" ma:sspId="03b4c446-5630-4336-b7a0-cef7bb1bfb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4e1e00-feea-4cf4-be48-9480867486cb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909a6250-12c3-4b21-a4cc-cc20bf706aac}" ma:internalName="TaxCatchAll" ma:showField="CatchAllData" ma:web="8b4e1e00-feea-4cf4-be48-9480867486c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D2CF2C2-B19C-4CA0-BFA8-483183BEF145}">
  <ds:schemaRefs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www.w3.org/XML/1998/namespace"/>
    <ds:schemaRef ds:uri="e87117d2-fd56-4d84-9be6-4b93ee0272d1"/>
    <ds:schemaRef ds:uri="http://purl.org/dc/dcmitype/"/>
    <ds:schemaRef ds:uri="http://schemas.openxmlformats.org/package/2006/metadata/core-properties"/>
    <ds:schemaRef ds:uri="8f01e197-0192-4afb-8d30-a30c472aaf09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AE4A134E-1CA5-43F4-BF50-7CADBA3FF34A}"/>
</file>

<file path=customXml/itemProps3.xml><?xml version="1.0" encoding="utf-8"?>
<ds:datastoreItem xmlns:ds="http://schemas.openxmlformats.org/officeDocument/2006/customXml" ds:itemID="{6BE482E7-B986-45BE-A976-64DE3FD2F4F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2656</TotalTime>
  <Words>813</Words>
  <Application>Microsoft Office PowerPoint</Application>
  <PresentationFormat>A4 (210 x 297 mm)</PresentationFormat>
  <Paragraphs>295</Paragraphs>
  <Slides>25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25</vt:i4>
      </vt:variant>
    </vt:vector>
  </HeadingPairs>
  <TitlesOfParts>
    <vt:vector size="29" baseType="lpstr">
      <vt:lpstr>Calibri</vt:lpstr>
      <vt:lpstr>Barlow</vt:lpstr>
      <vt:lpstr>Arial</vt:lpstr>
      <vt:lpstr>Egendefinert utforming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Håvard Espelund</dc:creator>
  <cp:lastModifiedBy>Håvard Espelund</cp:lastModifiedBy>
  <cp:revision>12</cp:revision>
  <cp:lastPrinted>2019-06-03T09:00:38Z</cp:lastPrinted>
  <dcterms:created xsi:type="dcterms:W3CDTF">2019-05-02T13:19:57Z</dcterms:created>
  <dcterms:modified xsi:type="dcterms:W3CDTF">2024-02-16T12:19:35Z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0x0101003D3B9DCBCC1BD24C9515612CF0FD0D88</vt:lpwstr>
  </property>
  <property fmtid="{D5CDD505-2E9C-101B-9397-08002B2CF9AE}" pid="3" name="MediaServiceImageTags">
    <vt:lpwstr/>
  </property>
  <property fmtid="{D5CDD505-2E9C-101B-9397-08002B2CF9AE}" pid="4" name="xd_ProgID">
    <vt:lpwstr/>
  </property>
  <property fmtid="{D5CDD505-2E9C-101B-9397-08002B2CF9AE}" pid="5" name="ComplianceAssetId">
    <vt:lpwstr/>
  </property>
  <property fmtid="{D5CDD505-2E9C-101B-9397-08002B2CF9AE}" pid="6" name="TemplateUrl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xd_Signature">
    <vt:bool>false</vt:bool>
  </property>
  <property fmtid="{D5CDD505-2E9C-101B-9397-08002B2CF9AE}" pid="10" name="Filtermerking">
    <vt:lpwstr>853;#Infrastruktur|da4df8c0-003c-40b3-987a-638fca545a40;#842;#For studiet|c2576d9b-0f9b-46d0-a9c8-680ee3698cbb;#854;#Oppgaver|38a3204c-64d1-4fd7-9588-4f208d38c27e;#1075;#PowerPoint|25b2e426-ed06-4a65-9b33-1cdfdf203b59</vt:lpwstr>
  </property>
</Properties>
</file>