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14"/>
  </p:notesMasterIdLst>
  <p:sldIdLst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</p:sldIdLst>
  <p:sldSz cx="6858000" cy="9906000" type="A4"/>
  <p:notesSz cx="6797675" cy="9929813"/>
  <p:embeddedFontLst>
    <p:embeddedFont>
      <p:font typeface="Barlow" panose="00000500000000000000" pitchFamily="2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Garnett" panose="020B0604020202020204" charset="0"/>
      <p:bold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3B72DC-B5B9-4437-A1EF-CD72F15180C8}" v="1" dt="2022-08-29T07:11:06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7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llgeir Are Olsen" userId="0e80e4c0-13fc-41f5-a921-12f05fa2ec08" providerId="ADAL" clId="{A43B72DC-B5B9-4437-A1EF-CD72F15180C8}"/>
    <pc:docChg chg="modSld modNotesMaster">
      <pc:chgData name="Hallgeir Are Olsen" userId="0e80e4c0-13fc-41f5-a921-12f05fa2ec08" providerId="ADAL" clId="{A43B72DC-B5B9-4437-A1EF-CD72F15180C8}" dt="2022-08-29T07:15:03.487" v="13" actId="20577"/>
      <pc:docMkLst>
        <pc:docMk/>
      </pc:docMkLst>
      <pc:sldChg chg="modSp mod">
        <pc:chgData name="Hallgeir Are Olsen" userId="0e80e4c0-13fc-41f5-a921-12f05fa2ec08" providerId="ADAL" clId="{A43B72DC-B5B9-4437-A1EF-CD72F15180C8}" dt="2022-08-29T07:15:03.487" v="13" actId="20577"/>
        <pc:sldMkLst>
          <pc:docMk/>
          <pc:sldMk cId="1239835143" sldId="294"/>
        </pc:sldMkLst>
        <pc:spChg chg="mod">
          <ac:chgData name="Hallgeir Are Olsen" userId="0e80e4c0-13fc-41f5-a921-12f05fa2ec08" providerId="ADAL" clId="{A43B72DC-B5B9-4437-A1EF-CD72F15180C8}" dt="2022-08-29T07:15:03.487" v="13" actId="20577"/>
          <ac:spMkLst>
            <pc:docMk/>
            <pc:sldMk cId="1239835143" sldId="294"/>
            <ac:spMk id="4" creationId="{58C8BF0E-BF7A-106E-A50B-6885FC29849F}"/>
          </ac:spMkLst>
        </pc:spChg>
      </pc:sldChg>
    </pc:docChg>
  </pc:docChgLst>
  <pc:docChgLst>
    <pc:chgData name="Hallgeir Are Olsen" userId="S::haol@lokforerskolen.no::0e80e4c0-13fc-41f5-a921-12f05fa2ec08" providerId="AD" clId="Web-{2F8142B2-AA90-4EDD-A9DA-0B6E2D142FD0}"/>
    <pc:docChg chg="modSld">
      <pc:chgData name="Hallgeir Are Olsen" userId="S::haol@lokforerskolen.no::0e80e4c0-13fc-41f5-a921-12f05fa2ec08" providerId="AD" clId="Web-{2F8142B2-AA90-4EDD-A9DA-0B6E2D142FD0}" dt="2022-08-26T10:11:51.588" v="12" actId="20577"/>
      <pc:docMkLst>
        <pc:docMk/>
      </pc:docMkLst>
      <pc:sldChg chg="modSp">
        <pc:chgData name="Hallgeir Are Olsen" userId="S::haol@lokforerskolen.no::0e80e4c0-13fc-41f5-a921-12f05fa2ec08" providerId="AD" clId="Web-{2F8142B2-AA90-4EDD-A9DA-0B6E2D142FD0}" dt="2022-08-26T10:10:36.572" v="5" actId="20577"/>
        <pc:sldMkLst>
          <pc:docMk/>
          <pc:sldMk cId="90776621" sldId="289"/>
        </pc:sldMkLst>
        <pc:spChg chg="mod">
          <ac:chgData name="Hallgeir Are Olsen" userId="S::haol@lokforerskolen.no::0e80e4c0-13fc-41f5-a921-12f05fa2ec08" providerId="AD" clId="Web-{2F8142B2-AA90-4EDD-A9DA-0B6E2D142FD0}" dt="2022-08-26T10:10:36.572" v="5" actId="20577"/>
          <ac:spMkLst>
            <pc:docMk/>
            <pc:sldMk cId="90776621" sldId="289"/>
            <ac:spMk id="18" creationId="{4477B13A-C9D7-8E27-EC27-8AA7EE002192}"/>
          </ac:spMkLst>
        </pc:spChg>
      </pc:sldChg>
      <pc:sldChg chg="modSp">
        <pc:chgData name="Hallgeir Are Olsen" userId="S::haol@lokforerskolen.no::0e80e4c0-13fc-41f5-a921-12f05fa2ec08" providerId="AD" clId="Web-{2F8142B2-AA90-4EDD-A9DA-0B6E2D142FD0}" dt="2022-08-26T10:11:51.588" v="12" actId="20577"/>
        <pc:sldMkLst>
          <pc:docMk/>
          <pc:sldMk cId="234261002" sldId="291"/>
        </pc:sldMkLst>
        <pc:spChg chg="mod">
          <ac:chgData name="Hallgeir Are Olsen" userId="S::haol@lokforerskolen.no::0e80e4c0-13fc-41f5-a921-12f05fa2ec08" providerId="AD" clId="Web-{2F8142B2-AA90-4EDD-A9DA-0B6E2D142FD0}" dt="2022-08-26T10:11:51.588" v="12" actId="20577"/>
          <ac:spMkLst>
            <pc:docMk/>
            <pc:sldMk cId="234261002" sldId="291"/>
            <ac:spMk id="6" creationId="{39D65655-E797-AF40-6846-23BA5721E473}"/>
          </ac:spMkLst>
        </pc:spChg>
      </pc:sldChg>
    </pc:docChg>
  </pc:docChgLst>
  <pc:docChgLst>
    <pc:chgData name="Hallgeir Are Olsen" userId="0e80e4c0-13fc-41f5-a921-12f05fa2ec08" providerId="ADAL" clId="{537314C3-63C3-4161-8572-7F37D36399C9}"/>
    <pc:docChg chg="undo custSel addSld delSld modSld">
      <pc:chgData name="Hallgeir Are Olsen" userId="0e80e4c0-13fc-41f5-a921-12f05fa2ec08" providerId="ADAL" clId="{537314C3-63C3-4161-8572-7F37D36399C9}" dt="2022-08-23T11:07:39.405" v="2164" actId="20577"/>
      <pc:docMkLst>
        <pc:docMk/>
      </pc:docMkLst>
      <pc:sldChg chg="addSp modSp mod">
        <pc:chgData name="Hallgeir Are Olsen" userId="0e80e4c0-13fc-41f5-a921-12f05fa2ec08" providerId="ADAL" clId="{537314C3-63C3-4161-8572-7F37D36399C9}" dt="2022-08-23T11:07:39.405" v="2164" actId="20577"/>
        <pc:sldMkLst>
          <pc:docMk/>
          <pc:sldMk cId="4063859078" sldId="287"/>
        </pc:sldMkLst>
        <pc:spChg chg="mod">
          <ac:chgData name="Hallgeir Are Olsen" userId="0e80e4c0-13fc-41f5-a921-12f05fa2ec08" providerId="ADAL" clId="{537314C3-63C3-4161-8572-7F37D36399C9}" dt="2022-08-23T08:03:10.080" v="17" actId="20577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allgeir Are Olsen" userId="0e80e4c0-13fc-41f5-a921-12f05fa2ec08" providerId="ADAL" clId="{537314C3-63C3-4161-8572-7F37D36399C9}" dt="2022-08-23T11:07:39.405" v="2164" actId="20577"/>
          <ac:spMkLst>
            <pc:docMk/>
            <pc:sldMk cId="4063859078" sldId="287"/>
            <ac:spMk id="5" creationId="{A463805C-6A45-4B9C-B530-08DAD8042171}"/>
          </ac:spMkLst>
        </pc:spChg>
        <pc:picChg chg="mod">
          <ac:chgData name="Hallgeir Are Olsen" userId="0e80e4c0-13fc-41f5-a921-12f05fa2ec08" providerId="ADAL" clId="{537314C3-63C3-4161-8572-7F37D36399C9}" dt="2022-08-23T08:58:28.212" v="1862" actId="1076"/>
          <ac:picMkLst>
            <pc:docMk/>
            <pc:sldMk cId="4063859078" sldId="287"/>
            <ac:picMk id="2" creationId="{E8329705-15AD-FAD1-94C5-5EF1158AEEEA}"/>
          </ac:picMkLst>
        </pc:picChg>
        <pc:picChg chg="add mod">
          <ac:chgData name="Hallgeir Are Olsen" userId="0e80e4c0-13fc-41f5-a921-12f05fa2ec08" providerId="ADAL" clId="{537314C3-63C3-4161-8572-7F37D36399C9}" dt="2022-08-23T08:58:16.840" v="1859" actId="1076"/>
          <ac:picMkLst>
            <pc:docMk/>
            <pc:sldMk cId="4063859078" sldId="287"/>
            <ac:picMk id="6" creationId="{0887C672-3FD3-A207-24D6-28BC9EB99D12}"/>
          </ac:picMkLst>
        </pc:picChg>
      </pc:sldChg>
      <pc:sldChg chg="addSp delSp modSp mod">
        <pc:chgData name="Hallgeir Are Olsen" userId="0e80e4c0-13fc-41f5-a921-12f05fa2ec08" providerId="ADAL" clId="{537314C3-63C3-4161-8572-7F37D36399C9}" dt="2022-08-23T08:24:10.135" v="922" actId="20577"/>
        <pc:sldMkLst>
          <pc:docMk/>
          <pc:sldMk cId="1152060530" sldId="288"/>
        </pc:sldMkLst>
        <pc:spChg chg="del mod">
          <ac:chgData name="Hallgeir Are Olsen" userId="0e80e4c0-13fc-41f5-a921-12f05fa2ec08" providerId="ADAL" clId="{537314C3-63C3-4161-8572-7F37D36399C9}" dt="2022-08-23T08:21:10.732" v="820" actId="478"/>
          <ac:spMkLst>
            <pc:docMk/>
            <pc:sldMk cId="1152060530" sldId="288"/>
            <ac:spMk id="2" creationId="{730C1A89-A77F-94AB-C031-570DEA61ADAF}"/>
          </ac:spMkLst>
        </pc:spChg>
        <pc:spChg chg="mod">
          <ac:chgData name="Hallgeir Are Olsen" userId="0e80e4c0-13fc-41f5-a921-12f05fa2ec08" providerId="ADAL" clId="{537314C3-63C3-4161-8572-7F37D36399C9}" dt="2022-08-23T08:23:32.147" v="902" actId="20577"/>
          <ac:spMkLst>
            <pc:docMk/>
            <pc:sldMk cId="1152060530" sldId="288"/>
            <ac:spMk id="3" creationId="{4139C528-12F0-11F4-FAAE-B8C72E2D0881}"/>
          </ac:spMkLst>
        </pc:spChg>
        <pc:spChg chg="add del mod">
          <ac:chgData name="Hallgeir Are Olsen" userId="0e80e4c0-13fc-41f5-a921-12f05fa2ec08" providerId="ADAL" clId="{537314C3-63C3-4161-8572-7F37D36399C9}" dt="2022-08-23T08:19:39.371" v="803" actId="478"/>
          <ac:spMkLst>
            <pc:docMk/>
            <pc:sldMk cId="1152060530" sldId="288"/>
            <ac:spMk id="7" creationId="{4E918525-86F2-53C5-A120-7832E9F50841}"/>
          </ac:spMkLst>
        </pc:spChg>
        <pc:spChg chg="add del">
          <ac:chgData name="Hallgeir Are Olsen" userId="0e80e4c0-13fc-41f5-a921-12f05fa2ec08" providerId="ADAL" clId="{537314C3-63C3-4161-8572-7F37D36399C9}" dt="2022-08-23T08:17:58.869" v="793"/>
          <ac:spMkLst>
            <pc:docMk/>
            <pc:sldMk cId="1152060530" sldId="288"/>
            <ac:spMk id="8" creationId="{CBDC541D-B8F4-9B17-2BA0-9CD211E7E86A}"/>
          </ac:spMkLst>
        </pc:spChg>
        <pc:spChg chg="add del">
          <ac:chgData name="Hallgeir Are Olsen" userId="0e80e4c0-13fc-41f5-a921-12f05fa2ec08" providerId="ADAL" clId="{537314C3-63C3-4161-8572-7F37D36399C9}" dt="2022-08-23T08:17:58.869" v="793"/>
          <ac:spMkLst>
            <pc:docMk/>
            <pc:sldMk cId="1152060530" sldId="288"/>
            <ac:spMk id="10" creationId="{208EAAEA-3300-15AD-A2C3-A161FB1471A1}"/>
          </ac:spMkLst>
        </pc:spChg>
        <pc:spChg chg="add del">
          <ac:chgData name="Hallgeir Are Olsen" userId="0e80e4c0-13fc-41f5-a921-12f05fa2ec08" providerId="ADAL" clId="{537314C3-63C3-4161-8572-7F37D36399C9}" dt="2022-08-23T08:21:09.130" v="819" actId="478"/>
          <ac:spMkLst>
            <pc:docMk/>
            <pc:sldMk cId="1152060530" sldId="288"/>
            <ac:spMk id="11" creationId="{3749B1AD-8914-EF91-5095-0DCAFE77415A}"/>
          </ac:spMkLst>
        </pc:spChg>
        <pc:spChg chg="add del">
          <ac:chgData name="Hallgeir Are Olsen" userId="0e80e4c0-13fc-41f5-a921-12f05fa2ec08" providerId="ADAL" clId="{537314C3-63C3-4161-8572-7F37D36399C9}" dt="2022-08-23T08:21:31.371" v="823" actId="478"/>
          <ac:spMkLst>
            <pc:docMk/>
            <pc:sldMk cId="1152060530" sldId="288"/>
            <ac:spMk id="13" creationId="{E9135936-0E3A-424A-B86F-7213780CB6D1}"/>
          </ac:spMkLst>
        </pc:spChg>
        <pc:spChg chg="add del mod">
          <ac:chgData name="Hallgeir Are Olsen" userId="0e80e4c0-13fc-41f5-a921-12f05fa2ec08" providerId="ADAL" clId="{537314C3-63C3-4161-8572-7F37D36399C9}" dt="2022-08-23T08:19:39.371" v="803" actId="478"/>
          <ac:spMkLst>
            <pc:docMk/>
            <pc:sldMk cId="1152060530" sldId="288"/>
            <ac:spMk id="14" creationId="{18E8D4E3-23C1-35D8-EF03-71DA83DC78FE}"/>
          </ac:spMkLst>
        </pc:spChg>
        <pc:spChg chg="add del mod">
          <ac:chgData name="Hallgeir Are Olsen" userId="0e80e4c0-13fc-41f5-a921-12f05fa2ec08" providerId="ADAL" clId="{537314C3-63C3-4161-8572-7F37D36399C9}" dt="2022-08-23T08:19:39.371" v="803" actId="478"/>
          <ac:spMkLst>
            <pc:docMk/>
            <pc:sldMk cId="1152060530" sldId="288"/>
            <ac:spMk id="16" creationId="{4E765EFC-F032-E94A-4B0C-8956163CAEDB}"/>
          </ac:spMkLst>
        </pc:spChg>
        <pc:spChg chg="add del mod">
          <ac:chgData name="Hallgeir Are Olsen" userId="0e80e4c0-13fc-41f5-a921-12f05fa2ec08" providerId="ADAL" clId="{537314C3-63C3-4161-8572-7F37D36399C9}" dt="2022-08-23T08:21:12.326" v="821" actId="478"/>
          <ac:spMkLst>
            <pc:docMk/>
            <pc:sldMk cId="1152060530" sldId="288"/>
            <ac:spMk id="18" creationId="{236832D0-336D-3AB9-F89E-AF9208699DC4}"/>
          </ac:spMkLst>
        </pc:spChg>
        <pc:spChg chg="add mod">
          <ac:chgData name="Hallgeir Are Olsen" userId="0e80e4c0-13fc-41f5-a921-12f05fa2ec08" providerId="ADAL" clId="{537314C3-63C3-4161-8572-7F37D36399C9}" dt="2022-08-23T08:21:48.112" v="829" actId="1076"/>
          <ac:spMkLst>
            <pc:docMk/>
            <pc:sldMk cId="1152060530" sldId="288"/>
            <ac:spMk id="19" creationId="{7E2180D3-D083-C204-2503-9BAE682AD118}"/>
          </ac:spMkLst>
        </pc:spChg>
        <pc:spChg chg="add mod">
          <ac:chgData name="Hallgeir Are Olsen" userId="0e80e4c0-13fc-41f5-a921-12f05fa2ec08" providerId="ADAL" clId="{537314C3-63C3-4161-8572-7F37D36399C9}" dt="2022-08-23T08:24:10.135" v="922" actId="20577"/>
          <ac:spMkLst>
            <pc:docMk/>
            <pc:sldMk cId="1152060530" sldId="288"/>
            <ac:spMk id="20" creationId="{B66D49F6-A9BF-7AAE-6FAD-8E2102E5611C}"/>
          </ac:spMkLst>
        </pc:spChg>
        <pc:picChg chg="del">
          <ac:chgData name="Hallgeir Are Olsen" userId="0e80e4c0-13fc-41f5-a921-12f05fa2ec08" providerId="ADAL" clId="{537314C3-63C3-4161-8572-7F37D36399C9}" dt="2022-08-23T08:18:47.015" v="796" actId="478"/>
          <ac:picMkLst>
            <pc:docMk/>
            <pc:sldMk cId="1152060530" sldId="288"/>
            <ac:picMk id="4" creationId="{8C591FF9-DD67-38DF-D3E3-7495D5FC05CC}"/>
          </ac:picMkLst>
        </pc:picChg>
        <pc:picChg chg="add mod">
          <ac:chgData name="Hallgeir Are Olsen" userId="0e80e4c0-13fc-41f5-a921-12f05fa2ec08" providerId="ADAL" clId="{537314C3-63C3-4161-8572-7F37D36399C9}" dt="2022-08-23T08:21:21.305" v="822" actId="1076"/>
          <ac:picMkLst>
            <pc:docMk/>
            <pc:sldMk cId="1152060530" sldId="288"/>
            <ac:picMk id="6" creationId="{C69DCDDA-0303-9ADE-87B2-C1BAA6F88A30}"/>
          </ac:picMkLst>
        </pc:picChg>
        <pc:picChg chg="add mod">
          <ac:chgData name="Hallgeir Are Olsen" userId="0e80e4c0-13fc-41f5-a921-12f05fa2ec08" providerId="ADAL" clId="{537314C3-63C3-4161-8572-7F37D36399C9}" dt="2022-08-23T08:23:04.116" v="855" actId="1076"/>
          <ac:picMkLst>
            <pc:docMk/>
            <pc:sldMk cId="1152060530" sldId="288"/>
            <ac:picMk id="21" creationId="{6CA55274-EE15-F688-B28D-642C68868ED2}"/>
          </ac:picMkLst>
        </pc:picChg>
        <pc:cxnChg chg="add del">
          <ac:chgData name="Hallgeir Are Olsen" userId="0e80e4c0-13fc-41f5-a921-12f05fa2ec08" providerId="ADAL" clId="{537314C3-63C3-4161-8572-7F37D36399C9}" dt="2022-08-23T08:17:58.869" v="793"/>
          <ac:cxnSpMkLst>
            <pc:docMk/>
            <pc:sldMk cId="1152060530" sldId="288"/>
            <ac:cxnSpMk id="9" creationId="{562E0F3B-F76C-3950-8182-D9E2672084E1}"/>
          </ac:cxnSpMkLst>
        </pc:cxnChg>
        <pc:cxnChg chg="add mod ord">
          <ac:chgData name="Hallgeir Are Olsen" userId="0e80e4c0-13fc-41f5-a921-12f05fa2ec08" providerId="ADAL" clId="{537314C3-63C3-4161-8572-7F37D36399C9}" dt="2022-08-23T08:23:53.803" v="906" actId="14100"/>
          <ac:cxnSpMkLst>
            <pc:docMk/>
            <pc:sldMk cId="1152060530" sldId="288"/>
            <ac:cxnSpMk id="12" creationId="{C71CC73A-0F10-E06F-DF8B-5513AD64A615}"/>
          </ac:cxnSpMkLst>
        </pc:cxnChg>
        <pc:cxnChg chg="add del mod">
          <ac:chgData name="Hallgeir Are Olsen" userId="0e80e4c0-13fc-41f5-a921-12f05fa2ec08" providerId="ADAL" clId="{537314C3-63C3-4161-8572-7F37D36399C9}" dt="2022-08-23T08:19:39.371" v="803" actId="478"/>
          <ac:cxnSpMkLst>
            <pc:docMk/>
            <pc:sldMk cId="1152060530" sldId="288"/>
            <ac:cxnSpMk id="15" creationId="{C519F3DA-E54B-893D-D906-015D3657FCA5}"/>
          </ac:cxnSpMkLst>
        </pc:cxnChg>
      </pc:sldChg>
      <pc:sldChg chg="addSp delSp modSp mod">
        <pc:chgData name="Hallgeir Are Olsen" userId="0e80e4c0-13fc-41f5-a921-12f05fa2ec08" providerId="ADAL" clId="{537314C3-63C3-4161-8572-7F37D36399C9}" dt="2022-08-23T10:49:02.209" v="2160" actId="20577"/>
        <pc:sldMkLst>
          <pc:docMk/>
          <pc:sldMk cId="90776621" sldId="289"/>
        </pc:sldMkLst>
        <pc:spChg chg="del">
          <ac:chgData name="Hallgeir Are Olsen" userId="0e80e4c0-13fc-41f5-a921-12f05fa2ec08" providerId="ADAL" clId="{537314C3-63C3-4161-8572-7F37D36399C9}" dt="2022-08-23T08:24:27.498" v="923" actId="478"/>
          <ac:spMkLst>
            <pc:docMk/>
            <pc:sldMk cId="90776621" sldId="289"/>
            <ac:spMk id="2" creationId="{730C1A89-A77F-94AB-C031-570DEA61ADAF}"/>
          </ac:spMkLst>
        </pc:spChg>
        <pc:spChg chg="del">
          <ac:chgData name="Hallgeir Are Olsen" userId="0e80e4c0-13fc-41f5-a921-12f05fa2ec08" providerId="ADAL" clId="{537314C3-63C3-4161-8572-7F37D36399C9}" dt="2022-08-23T08:24:45.862" v="934" actId="478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allgeir Are Olsen" userId="0e80e4c0-13fc-41f5-a921-12f05fa2ec08" providerId="ADAL" clId="{537314C3-63C3-4161-8572-7F37D36399C9}" dt="2022-08-23T08:24:33.348" v="924" actId="478"/>
          <ac:spMkLst>
            <pc:docMk/>
            <pc:sldMk cId="90776621" sldId="289"/>
            <ac:spMk id="5" creationId="{E36A2DE2-37B8-3D5A-333E-D44AD419C3E9}"/>
          </ac:spMkLst>
        </pc:spChg>
        <pc:spChg chg="add mod">
          <ac:chgData name="Hallgeir Are Olsen" userId="0e80e4c0-13fc-41f5-a921-12f05fa2ec08" providerId="ADAL" clId="{537314C3-63C3-4161-8572-7F37D36399C9}" dt="2022-08-23T08:24:42.151" v="933" actId="20577"/>
          <ac:spMkLst>
            <pc:docMk/>
            <pc:sldMk cId="90776621" sldId="289"/>
            <ac:spMk id="6" creationId="{2FE5ADEA-9CDC-1BB6-8E54-8EDB2E6DEF4B}"/>
          </ac:spMkLst>
        </pc:spChg>
        <pc:spChg chg="del">
          <ac:chgData name="Hallgeir Are Olsen" userId="0e80e4c0-13fc-41f5-a921-12f05fa2ec08" providerId="ADAL" clId="{537314C3-63C3-4161-8572-7F37D36399C9}" dt="2022-08-23T08:24:49.072" v="936" actId="478"/>
          <ac:spMkLst>
            <pc:docMk/>
            <pc:sldMk cId="90776621" sldId="289"/>
            <ac:spMk id="7" creationId="{473C66AE-67A7-0F5E-3379-238C7DC81926}"/>
          </ac:spMkLst>
        </pc:spChg>
        <pc:spChg chg="add del mod">
          <ac:chgData name="Hallgeir Are Olsen" userId="0e80e4c0-13fc-41f5-a921-12f05fa2ec08" providerId="ADAL" clId="{537314C3-63C3-4161-8572-7F37D36399C9}" dt="2022-08-23T08:24:47.461" v="935" actId="478"/>
          <ac:spMkLst>
            <pc:docMk/>
            <pc:sldMk cId="90776621" sldId="289"/>
            <ac:spMk id="9" creationId="{D0305F01-0E97-F559-3C6D-88FBB44ABA6F}"/>
          </ac:spMkLst>
        </pc:spChg>
        <pc:spChg chg="add mod">
          <ac:chgData name="Hallgeir Are Olsen" userId="0e80e4c0-13fc-41f5-a921-12f05fa2ec08" providerId="ADAL" clId="{537314C3-63C3-4161-8572-7F37D36399C9}" dt="2022-08-23T10:49:02.209" v="2160" actId="20577"/>
          <ac:spMkLst>
            <pc:docMk/>
            <pc:sldMk cId="90776621" sldId="289"/>
            <ac:spMk id="10" creationId="{4AE3BC15-D554-326E-689A-366A017B35A5}"/>
          </ac:spMkLst>
        </pc:spChg>
        <pc:spChg chg="del">
          <ac:chgData name="Hallgeir Are Olsen" userId="0e80e4c0-13fc-41f5-a921-12f05fa2ec08" providerId="ADAL" clId="{537314C3-63C3-4161-8572-7F37D36399C9}" dt="2022-08-23T08:24:53.497" v="939" actId="478"/>
          <ac:spMkLst>
            <pc:docMk/>
            <pc:sldMk cId="90776621" sldId="289"/>
            <ac:spMk id="12" creationId="{D2E214C2-3845-1B24-CDB0-1895ADBDCC44}"/>
          </ac:spMkLst>
        </pc:spChg>
        <pc:spChg chg="del">
          <ac:chgData name="Hallgeir Are Olsen" userId="0e80e4c0-13fc-41f5-a921-12f05fa2ec08" providerId="ADAL" clId="{537314C3-63C3-4161-8572-7F37D36399C9}" dt="2022-08-23T08:24:54.971" v="940" actId="478"/>
          <ac:spMkLst>
            <pc:docMk/>
            <pc:sldMk cId="90776621" sldId="289"/>
            <ac:spMk id="13" creationId="{280B2D6F-4B31-0D51-A03E-820127CE4FFE}"/>
          </ac:spMkLst>
        </pc:spChg>
        <pc:spChg chg="del">
          <ac:chgData name="Hallgeir Are Olsen" userId="0e80e4c0-13fc-41f5-a921-12f05fa2ec08" providerId="ADAL" clId="{537314C3-63C3-4161-8572-7F37D36399C9}" dt="2022-08-23T08:24:52.277" v="938" actId="478"/>
          <ac:spMkLst>
            <pc:docMk/>
            <pc:sldMk cId="90776621" sldId="289"/>
            <ac:spMk id="14" creationId="{E81A51F6-1ADE-F8CA-A77B-710173218384}"/>
          </ac:spMkLst>
        </pc:spChg>
        <pc:spChg chg="add mod">
          <ac:chgData name="Hallgeir Are Olsen" userId="0e80e4c0-13fc-41f5-a921-12f05fa2ec08" providerId="ADAL" clId="{537314C3-63C3-4161-8572-7F37D36399C9}" dt="2022-08-23T08:28:00.193" v="990" actId="108"/>
          <ac:spMkLst>
            <pc:docMk/>
            <pc:sldMk cId="90776621" sldId="289"/>
            <ac:spMk id="18" creationId="{4477B13A-C9D7-8E27-EC27-8AA7EE002192}"/>
          </ac:spMkLst>
        </pc:spChg>
        <pc:picChg chg="add mod">
          <ac:chgData name="Hallgeir Are Olsen" userId="0e80e4c0-13fc-41f5-a921-12f05fa2ec08" providerId="ADAL" clId="{537314C3-63C3-4161-8572-7F37D36399C9}" dt="2022-08-23T08:27:11.045" v="982" actId="1076"/>
          <ac:picMkLst>
            <pc:docMk/>
            <pc:sldMk cId="90776621" sldId="289"/>
            <ac:picMk id="11" creationId="{3382C7FA-0577-895B-8266-C002F2DA9F02}"/>
          </ac:picMkLst>
        </pc:picChg>
        <pc:picChg chg="del">
          <ac:chgData name="Hallgeir Are Olsen" userId="0e80e4c0-13fc-41f5-a921-12f05fa2ec08" providerId="ADAL" clId="{537314C3-63C3-4161-8572-7F37D36399C9}" dt="2022-08-23T08:24:50.381" v="937" actId="478"/>
          <ac:picMkLst>
            <pc:docMk/>
            <pc:sldMk cId="90776621" sldId="289"/>
            <ac:picMk id="16" creationId="{A797EACE-A703-92AC-DFAC-906BECC1664C}"/>
          </ac:picMkLst>
        </pc:picChg>
        <pc:cxnChg chg="add mod">
          <ac:chgData name="Hallgeir Are Olsen" userId="0e80e4c0-13fc-41f5-a921-12f05fa2ec08" providerId="ADAL" clId="{537314C3-63C3-4161-8572-7F37D36399C9}" dt="2022-08-23T08:27:22.460" v="985" actId="14100"/>
          <ac:cxnSpMkLst>
            <pc:docMk/>
            <pc:sldMk cId="90776621" sldId="289"/>
            <ac:cxnSpMk id="15" creationId="{213DE71E-A197-2124-C73D-D4234282D290}"/>
          </ac:cxnSpMkLst>
        </pc:cxnChg>
      </pc:sldChg>
      <pc:sldChg chg="addSp delSp modSp mod">
        <pc:chgData name="Hallgeir Are Olsen" userId="0e80e4c0-13fc-41f5-a921-12f05fa2ec08" providerId="ADAL" clId="{537314C3-63C3-4161-8572-7F37D36399C9}" dt="2022-08-23T08:38:53.843" v="1141" actId="478"/>
        <pc:sldMkLst>
          <pc:docMk/>
          <pc:sldMk cId="1645604629" sldId="290"/>
        </pc:sldMkLst>
        <pc:spChg chg="del">
          <ac:chgData name="Hallgeir Are Olsen" userId="0e80e4c0-13fc-41f5-a921-12f05fa2ec08" providerId="ADAL" clId="{537314C3-63C3-4161-8572-7F37D36399C9}" dt="2022-08-23T08:30:58.186" v="991" actId="478"/>
          <ac:spMkLst>
            <pc:docMk/>
            <pc:sldMk cId="1645604629" sldId="290"/>
            <ac:spMk id="2" creationId="{730C1A89-A77F-94AB-C031-570DEA61ADAF}"/>
          </ac:spMkLst>
        </pc:spChg>
        <pc:spChg chg="add del mod">
          <ac:chgData name="Hallgeir Are Olsen" userId="0e80e4c0-13fc-41f5-a921-12f05fa2ec08" providerId="ADAL" clId="{537314C3-63C3-4161-8572-7F37D36399C9}" dt="2022-08-23T08:31:05.110" v="992" actId="478"/>
          <ac:spMkLst>
            <pc:docMk/>
            <pc:sldMk cId="1645604629" sldId="290"/>
            <ac:spMk id="4" creationId="{5C1E36C6-4D8F-7EBA-5513-D231D28492FC}"/>
          </ac:spMkLst>
        </pc:spChg>
        <pc:spChg chg="del mod">
          <ac:chgData name="Hallgeir Are Olsen" userId="0e80e4c0-13fc-41f5-a921-12f05fa2ec08" providerId="ADAL" clId="{537314C3-63C3-4161-8572-7F37D36399C9}" dt="2022-08-23T08:38:48.601" v="1140" actId="478"/>
          <ac:spMkLst>
            <pc:docMk/>
            <pc:sldMk cId="1645604629" sldId="290"/>
            <ac:spMk id="5" creationId="{853034C7-E9C4-E41B-048A-DB9F391B60DE}"/>
          </ac:spMkLst>
        </pc:spChg>
        <pc:spChg chg="add mod">
          <ac:chgData name="Hallgeir Are Olsen" userId="0e80e4c0-13fc-41f5-a921-12f05fa2ec08" providerId="ADAL" clId="{537314C3-63C3-4161-8572-7F37D36399C9}" dt="2022-08-23T08:34:46.118" v="1068" actId="1076"/>
          <ac:spMkLst>
            <pc:docMk/>
            <pc:sldMk cId="1645604629" sldId="290"/>
            <ac:spMk id="6" creationId="{39D65655-E797-AF40-6846-23BA5721E473}"/>
          </ac:spMkLst>
        </pc:spChg>
        <pc:spChg chg="del mod">
          <ac:chgData name="Hallgeir Are Olsen" userId="0e80e4c0-13fc-41f5-a921-12f05fa2ec08" providerId="ADAL" clId="{537314C3-63C3-4161-8572-7F37D36399C9}" dt="2022-08-23T08:31:08.583" v="994" actId="478"/>
          <ac:spMkLst>
            <pc:docMk/>
            <pc:sldMk cId="1645604629" sldId="290"/>
            <ac:spMk id="9" creationId="{F4E12787-869A-3334-CAC2-C2348F682497}"/>
          </ac:spMkLst>
        </pc:spChg>
        <pc:spChg chg="del">
          <ac:chgData name="Hallgeir Are Olsen" userId="0e80e4c0-13fc-41f5-a921-12f05fa2ec08" providerId="ADAL" clId="{537314C3-63C3-4161-8572-7F37D36399C9}" dt="2022-08-23T08:31:09.866" v="995" actId="478"/>
          <ac:spMkLst>
            <pc:docMk/>
            <pc:sldMk cId="1645604629" sldId="290"/>
            <ac:spMk id="11" creationId="{BE0FB0F5-9CBB-413E-AE3A-8887582CE5D3}"/>
          </ac:spMkLst>
        </pc:spChg>
        <pc:spChg chg="add mod">
          <ac:chgData name="Hallgeir Are Olsen" userId="0e80e4c0-13fc-41f5-a921-12f05fa2ec08" providerId="ADAL" clId="{537314C3-63C3-4161-8572-7F37D36399C9}" dt="2022-08-23T08:36:36.488" v="1087" actId="27636"/>
          <ac:spMkLst>
            <pc:docMk/>
            <pc:sldMk cId="1645604629" sldId="290"/>
            <ac:spMk id="12" creationId="{297D341A-6BAB-2FF0-7EE1-D5403182CB90}"/>
          </ac:spMkLst>
        </pc:spChg>
        <pc:spChg chg="add mod">
          <ac:chgData name="Hallgeir Are Olsen" userId="0e80e4c0-13fc-41f5-a921-12f05fa2ec08" providerId="ADAL" clId="{537314C3-63C3-4161-8572-7F37D36399C9}" dt="2022-08-23T08:35:52.315" v="1081" actId="692"/>
          <ac:spMkLst>
            <pc:docMk/>
            <pc:sldMk cId="1645604629" sldId="290"/>
            <ac:spMk id="13" creationId="{6CA11E86-D982-DFA2-E204-2124DEFA2786}"/>
          </ac:spMkLst>
        </pc:spChg>
        <pc:spChg chg="del">
          <ac:chgData name="Hallgeir Are Olsen" userId="0e80e4c0-13fc-41f5-a921-12f05fa2ec08" providerId="ADAL" clId="{537314C3-63C3-4161-8572-7F37D36399C9}" dt="2022-08-23T08:31:12.651" v="997" actId="478"/>
          <ac:spMkLst>
            <pc:docMk/>
            <pc:sldMk cId="1645604629" sldId="290"/>
            <ac:spMk id="15" creationId="{56F671B6-7B46-9622-1360-8866A83240AF}"/>
          </ac:spMkLst>
        </pc:spChg>
        <pc:spChg chg="add mod">
          <ac:chgData name="Hallgeir Are Olsen" userId="0e80e4c0-13fc-41f5-a921-12f05fa2ec08" providerId="ADAL" clId="{537314C3-63C3-4161-8572-7F37D36399C9}" dt="2022-08-23T08:38:42.164" v="1139" actId="20577"/>
          <ac:spMkLst>
            <pc:docMk/>
            <pc:sldMk cId="1645604629" sldId="290"/>
            <ac:spMk id="16" creationId="{0740A231-D950-5A1F-D36E-FF6B1F742EEB}"/>
          </ac:spMkLst>
        </pc:spChg>
        <pc:spChg chg="add del mod">
          <ac:chgData name="Hallgeir Are Olsen" userId="0e80e4c0-13fc-41f5-a921-12f05fa2ec08" providerId="ADAL" clId="{537314C3-63C3-4161-8572-7F37D36399C9}" dt="2022-08-23T08:38:53.843" v="1141" actId="478"/>
          <ac:spMkLst>
            <pc:docMk/>
            <pc:sldMk cId="1645604629" sldId="290"/>
            <ac:spMk id="18" creationId="{1AE682E3-485C-54FA-0526-6DB41DA6B9C8}"/>
          </ac:spMkLst>
        </pc:spChg>
        <pc:picChg chg="del">
          <ac:chgData name="Hallgeir Are Olsen" userId="0e80e4c0-13fc-41f5-a921-12f05fa2ec08" providerId="ADAL" clId="{537314C3-63C3-4161-8572-7F37D36399C9}" dt="2022-08-23T08:31:11.366" v="996" actId="478"/>
          <ac:picMkLst>
            <pc:docMk/>
            <pc:sldMk cId="1645604629" sldId="290"/>
            <ac:picMk id="8" creationId="{07544F04-1F72-EB83-96FD-C368092537B8}"/>
          </ac:picMkLst>
        </pc:picChg>
        <pc:picChg chg="add mod">
          <ac:chgData name="Hallgeir Are Olsen" userId="0e80e4c0-13fc-41f5-a921-12f05fa2ec08" providerId="ADAL" clId="{537314C3-63C3-4161-8572-7F37D36399C9}" dt="2022-08-23T08:34:57.179" v="1069" actId="1076"/>
          <ac:picMkLst>
            <pc:docMk/>
            <pc:sldMk cId="1645604629" sldId="290"/>
            <ac:picMk id="10" creationId="{49BDB658-8C2B-D929-5FB5-CA1824DC1626}"/>
          </ac:picMkLst>
        </pc:picChg>
        <pc:picChg chg="add del mod">
          <ac:chgData name="Hallgeir Are Olsen" userId="0e80e4c0-13fc-41f5-a921-12f05fa2ec08" providerId="ADAL" clId="{537314C3-63C3-4161-8572-7F37D36399C9}" dt="2022-08-23T08:37:28.730" v="1090" actId="478"/>
          <ac:picMkLst>
            <pc:docMk/>
            <pc:sldMk cId="1645604629" sldId="290"/>
            <ac:picMk id="14" creationId="{BF24E547-A6AA-99D8-80FD-321E30489FF7}"/>
          </ac:picMkLst>
        </pc:picChg>
      </pc:sldChg>
      <pc:sldChg chg="addSp delSp modSp add mod">
        <pc:chgData name="Hallgeir Are Olsen" userId="0e80e4c0-13fc-41f5-a921-12f05fa2ec08" providerId="ADAL" clId="{537314C3-63C3-4161-8572-7F37D36399C9}" dt="2022-08-23T08:44:56.331" v="1319" actId="14100"/>
        <pc:sldMkLst>
          <pc:docMk/>
          <pc:sldMk cId="234261002" sldId="291"/>
        </pc:sldMkLst>
        <pc:spChg chg="add mod">
          <ac:chgData name="Hallgeir Are Olsen" userId="0e80e4c0-13fc-41f5-a921-12f05fa2ec08" providerId="ADAL" clId="{537314C3-63C3-4161-8572-7F37D36399C9}" dt="2022-08-23T08:42:52.354" v="1276" actId="14100"/>
          <ac:spMkLst>
            <pc:docMk/>
            <pc:sldMk cId="234261002" sldId="291"/>
            <ac:spMk id="4" creationId="{58C8BF0E-BF7A-106E-A50B-6885FC29849F}"/>
          </ac:spMkLst>
        </pc:spChg>
        <pc:spChg chg="add mod">
          <ac:chgData name="Hallgeir Are Olsen" userId="0e80e4c0-13fc-41f5-a921-12f05fa2ec08" providerId="ADAL" clId="{537314C3-63C3-4161-8572-7F37D36399C9}" dt="2022-08-23T08:44:56.331" v="1319" actId="14100"/>
          <ac:spMkLst>
            <pc:docMk/>
            <pc:sldMk cId="234261002" sldId="291"/>
            <ac:spMk id="5" creationId="{529507A9-887E-9089-4571-7AA8EA50FD53}"/>
          </ac:spMkLst>
        </pc:spChg>
        <pc:spChg chg="mod">
          <ac:chgData name="Hallgeir Are Olsen" userId="0e80e4c0-13fc-41f5-a921-12f05fa2ec08" providerId="ADAL" clId="{537314C3-63C3-4161-8572-7F37D36399C9}" dt="2022-08-23T08:39:22.736" v="1159" actId="20577"/>
          <ac:spMkLst>
            <pc:docMk/>
            <pc:sldMk cId="234261002" sldId="291"/>
            <ac:spMk id="6" creationId="{39D65655-E797-AF40-6846-23BA5721E473}"/>
          </ac:spMkLst>
        </pc:spChg>
        <pc:spChg chg="add mod">
          <ac:chgData name="Hallgeir Are Olsen" userId="0e80e4c0-13fc-41f5-a921-12f05fa2ec08" providerId="ADAL" clId="{537314C3-63C3-4161-8572-7F37D36399C9}" dt="2022-08-23T08:44:52.564" v="1318" actId="14100"/>
          <ac:spMkLst>
            <pc:docMk/>
            <pc:sldMk cId="234261002" sldId="291"/>
            <ac:spMk id="7" creationId="{486A2ED5-B79B-9AB6-C3F1-7BA5658195EC}"/>
          </ac:spMkLst>
        </pc:spChg>
        <pc:spChg chg="del">
          <ac:chgData name="Hallgeir Are Olsen" userId="0e80e4c0-13fc-41f5-a921-12f05fa2ec08" providerId="ADAL" clId="{537314C3-63C3-4161-8572-7F37D36399C9}" dt="2022-08-23T08:41:24.948" v="1167" actId="478"/>
          <ac:spMkLst>
            <pc:docMk/>
            <pc:sldMk cId="234261002" sldId="291"/>
            <ac:spMk id="12" creationId="{297D341A-6BAB-2FF0-7EE1-D5403182CB90}"/>
          </ac:spMkLst>
        </pc:spChg>
        <pc:spChg chg="del">
          <ac:chgData name="Hallgeir Are Olsen" userId="0e80e4c0-13fc-41f5-a921-12f05fa2ec08" providerId="ADAL" clId="{537314C3-63C3-4161-8572-7F37D36399C9}" dt="2022-08-23T08:41:12.970" v="1163" actId="478"/>
          <ac:spMkLst>
            <pc:docMk/>
            <pc:sldMk cId="234261002" sldId="291"/>
            <ac:spMk id="13" creationId="{6CA11E86-D982-DFA2-E204-2124DEFA2786}"/>
          </ac:spMkLst>
        </pc:spChg>
        <pc:spChg chg="del mod">
          <ac:chgData name="Hallgeir Are Olsen" userId="0e80e4c0-13fc-41f5-a921-12f05fa2ec08" providerId="ADAL" clId="{537314C3-63C3-4161-8572-7F37D36399C9}" dt="2022-08-23T08:41:34.652" v="1169" actId="478"/>
          <ac:spMkLst>
            <pc:docMk/>
            <pc:sldMk cId="234261002" sldId="291"/>
            <ac:spMk id="16" creationId="{0740A231-D950-5A1F-D36E-FF6B1F742EEB}"/>
          </ac:spMkLst>
        </pc:spChg>
        <pc:picChg chg="add mod">
          <ac:chgData name="Hallgeir Are Olsen" userId="0e80e4c0-13fc-41f5-a921-12f05fa2ec08" providerId="ADAL" clId="{537314C3-63C3-4161-8572-7F37D36399C9}" dt="2022-08-23T08:41:29.662" v="1168" actId="1076"/>
          <ac:picMkLst>
            <pc:docMk/>
            <pc:sldMk cId="234261002" sldId="291"/>
            <ac:picMk id="3" creationId="{B1F2184A-919E-0881-ECCF-6A2751D712E3}"/>
          </ac:picMkLst>
        </pc:picChg>
        <pc:picChg chg="del">
          <ac:chgData name="Hallgeir Are Olsen" userId="0e80e4c0-13fc-41f5-a921-12f05fa2ec08" providerId="ADAL" clId="{537314C3-63C3-4161-8572-7F37D36399C9}" dt="2022-08-23T08:41:06.085" v="1160" actId="478"/>
          <ac:picMkLst>
            <pc:docMk/>
            <pc:sldMk cId="234261002" sldId="291"/>
            <ac:picMk id="10" creationId="{49BDB658-8C2B-D929-5FB5-CA1824DC1626}"/>
          </ac:picMkLst>
        </pc:picChg>
      </pc:sldChg>
      <pc:sldChg chg="addSp delSp modSp add mod">
        <pc:chgData name="Hallgeir Are Olsen" userId="0e80e4c0-13fc-41f5-a921-12f05fa2ec08" providerId="ADAL" clId="{537314C3-63C3-4161-8572-7F37D36399C9}" dt="2022-08-23T09:45:35.533" v="2102" actId="478"/>
        <pc:sldMkLst>
          <pc:docMk/>
          <pc:sldMk cId="4232041761" sldId="292"/>
        </pc:sldMkLst>
        <pc:spChg chg="mod">
          <ac:chgData name="Hallgeir Are Olsen" userId="0e80e4c0-13fc-41f5-a921-12f05fa2ec08" providerId="ADAL" clId="{537314C3-63C3-4161-8572-7F37D36399C9}" dt="2022-08-23T08:47:33.291" v="1392" actId="14100"/>
          <ac:spMkLst>
            <pc:docMk/>
            <pc:sldMk cId="4232041761" sldId="292"/>
            <ac:spMk id="4" creationId="{58C8BF0E-BF7A-106E-A50B-6885FC29849F}"/>
          </ac:spMkLst>
        </pc:spChg>
        <pc:spChg chg="del mod">
          <ac:chgData name="Hallgeir Are Olsen" userId="0e80e4c0-13fc-41f5-a921-12f05fa2ec08" providerId="ADAL" clId="{537314C3-63C3-4161-8572-7F37D36399C9}" dt="2022-08-23T08:49:41.858" v="1532" actId="478"/>
          <ac:spMkLst>
            <pc:docMk/>
            <pc:sldMk cId="4232041761" sldId="292"/>
            <ac:spMk id="5" creationId="{529507A9-887E-9089-4571-7AA8EA50FD53}"/>
          </ac:spMkLst>
        </pc:spChg>
        <pc:spChg chg="mod">
          <ac:chgData name="Hallgeir Are Olsen" userId="0e80e4c0-13fc-41f5-a921-12f05fa2ec08" providerId="ADAL" clId="{537314C3-63C3-4161-8572-7F37D36399C9}" dt="2022-08-23T08:51:26.334" v="1535" actId="20577"/>
          <ac:spMkLst>
            <pc:docMk/>
            <pc:sldMk cId="4232041761" sldId="292"/>
            <ac:spMk id="6" creationId="{39D65655-E797-AF40-6846-23BA5721E473}"/>
          </ac:spMkLst>
        </pc:spChg>
        <pc:spChg chg="mod">
          <ac:chgData name="Hallgeir Are Olsen" userId="0e80e4c0-13fc-41f5-a921-12f05fa2ec08" providerId="ADAL" clId="{537314C3-63C3-4161-8572-7F37D36399C9}" dt="2022-08-23T08:49:38.870" v="1531" actId="14100"/>
          <ac:spMkLst>
            <pc:docMk/>
            <pc:sldMk cId="4232041761" sldId="292"/>
            <ac:spMk id="7" creationId="{486A2ED5-B79B-9AB6-C3F1-7BA5658195EC}"/>
          </ac:spMkLst>
        </pc:spChg>
        <pc:spChg chg="add mod">
          <ac:chgData name="Hallgeir Are Olsen" userId="0e80e4c0-13fc-41f5-a921-12f05fa2ec08" providerId="ADAL" clId="{537314C3-63C3-4161-8572-7F37D36399C9}" dt="2022-08-23T08:48:34.392" v="1408" actId="14100"/>
          <ac:spMkLst>
            <pc:docMk/>
            <pc:sldMk cId="4232041761" sldId="292"/>
            <ac:spMk id="9" creationId="{9756668E-00FD-D8E2-695E-928C95467400}"/>
          </ac:spMkLst>
        </pc:spChg>
        <pc:picChg chg="del">
          <ac:chgData name="Hallgeir Are Olsen" userId="0e80e4c0-13fc-41f5-a921-12f05fa2ec08" providerId="ADAL" clId="{537314C3-63C3-4161-8572-7F37D36399C9}" dt="2022-08-23T08:46:27.023" v="1372" actId="478"/>
          <ac:picMkLst>
            <pc:docMk/>
            <pc:sldMk cId="4232041761" sldId="292"/>
            <ac:picMk id="3" creationId="{B1F2184A-919E-0881-ECCF-6A2751D712E3}"/>
          </ac:picMkLst>
        </pc:picChg>
        <pc:picChg chg="add mod ord">
          <ac:chgData name="Hallgeir Are Olsen" userId="0e80e4c0-13fc-41f5-a921-12f05fa2ec08" providerId="ADAL" clId="{537314C3-63C3-4161-8572-7F37D36399C9}" dt="2022-08-23T08:47:13.447" v="1380" actId="167"/>
          <ac:picMkLst>
            <pc:docMk/>
            <pc:sldMk cId="4232041761" sldId="292"/>
            <ac:picMk id="8" creationId="{033B139E-2840-9C1A-1C25-C8C54099F642}"/>
          </ac:picMkLst>
        </pc:picChg>
        <pc:picChg chg="add del">
          <ac:chgData name="Hallgeir Are Olsen" userId="0e80e4c0-13fc-41f5-a921-12f05fa2ec08" providerId="ADAL" clId="{537314C3-63C3-4161-8572-7F37D36399C9}" dt="2022-08-23T09:45:35.533" v="2102" actId="478"/>
          <ac:picMkLst>
            <pc:docMk/>
            <pc:sldMk cId="4232041761" sldId="292"/>
            <ac:picMk id="11" creationId="{DE5C9E64-451F-ADBA-366E-B6DED4CBEE90}"/>
          </ac:picMkLst>
        </pc:picChg>
      </pc:sldChg>
      <pc:sldChg chg="addSp delSp modSp add mod">
        <pc:chgData name="Hallgeir Are Olsen" userId="0e80e4c0-13fc-41f5-a921-12f05fa2ec08" providerId="ADAL" clId="{537314C3-63C3-4161-8572-7F37D36399C9}" dt="2022-08-23T09:45:40.557" v="2103" actId="478"/>
        <pc:sldMkLst>
          <pc:docMk/>
          <pc:sldMk cId="758327354" sldId="293"/>
        </pc:sldMkLst>
        <pc:spChg chg="mod">
          <ac:chgData name="Hallgeir Are Olsen" userId="0e80e4c0-13fc-41f5-a921-12f05fa2ec08" providerId="ADAL" clId="{537314C3-63C3-4161-8572-7F37D36399C9}" dt="2022-08-23T08:52:06.114" v="1560" actId="20577"/>
          <ac:spMkLst>
            <pc:docMk/>
            <pc:sldMk cId="758327354" sldId="293"/>
            <ac:spMk id="4" creationId="{58C8BF0E-BF7A-106E-A50B-6885FC29849F}"/>
          </ac:spMkLst>
        </pc:spChg>
        <pc:spChg chg="mod">
          <ac:chgData name="Hallgeir Are Olsen" userId="0e80e4c0-13fc-41f5-a921-12f05fa2ec08" providerId="ADAL" clId="{537314C3-63C3-4161-8572-7F37D36399C9}" dt="2022-08-23T08:51:29.726" v="1536" actId="20577"/>
          <ac:spMkLst>
            <pc:docMk/>
            <pc:sldMk cId="758327354" sldId="293"/>
            <ac:spMk id="6" creationId="{39D65655-E797-AF40-6846-23BA5721E473}"/>
          </ac:spMkLst>
        </pc:spChg>
        <pc:spChg chg="mod">
          <ac:chgData name="Hallgeir Are Olsen" userId="0e80e4c0-13fc-41f5-a921-12f05fa2ec08" providerId="ADAL" clId="{537314C3-63C3-4161-8572-7F37D36399C9}" dt="2022-08-23T08:53:36.560" v="1701" actId="1076"/>
          <ac:spMkLst>
            <pc:docMk/>
            <pc:sldMk cId="758327354" sldId="293"/>
            <ac:spMk id="7" creationId="{486A2ED5-B79B-9AB6-C3F1-7BA5658195EC}"/>
          </ac:spMkLst>
        </pc:spChg>
        <pc:spChg chg="mod">
          <ac:chgData name="Hallgeir Are Olsen" userId="0e80e4c0-13fc-41f5-a921-12f05fa2ec08" providerId="ADAL" clId="{537314C3-63C3-4161-8572-7F37D36399C9}" dt="2022-08-23T08:55:18.837" v="1855" actId="20577"/>
          <ac:spMkLst>
            <pc:docMk/>
            <pc:sldMk cId="758327354" sldId="293"/>
            <ac:spMk id="9" creationId="{9756668E-00FD-D8E2-695E-928C95467400}"/>
          </ac:spMkLst>
        </pc:spChg>
        <pc:picChg chg="add del">
          <ac:chgData name="Hallgeir Are Olsen" userId="0e80e4c0-13fc-41f5-a921-12f05fa2ec08" providerId="ADAL" clId="{537314C3-63C3-4161-8572-7F37D36399C9}" dt="2022-08-23T09:45:40.557" v="2103" actId="478"/>
          <ac:picMkLst>
            <pc:docMk/>
            <pc:sldMk cId="758327354" sldId="293"/>
            <ac:picMk id="3" creationId="{F76D3DB3-939C-91B5-D2DD-1DDF959E51E6}"/>
          </ac:picMkLst>
        </pc:picChg>
        <pc:picChg chg="del">
          <ac:chgData name="Hallgeir Are Olsen" userId="0e80e4c0-13fc-41f5-a921-12f05fa2ec08" providerId="ADAL" clId="{537314C3-63C3-4161-8572-7F37D36399C9}" dt="2022-08-23T08:51:31.614" v="1537" actId="478"/>
          <ac:picMkLst>
            <pc:docMk/>
            <pc:sldMk cId="758327354" sldId="293"/>
            <ac:picMk id="8" creationId="{033B139E-2840-9C1A-1C25-C8C54099F642}"/>
          </ac:picMkLst>
        </pc:picChg>
        <pc:picChg chg="mod ord">
          <ac:chgData name="Hallgeir Are Olsen" userId="0e80e4c0-13fc-41f5-a921-12f05fa2ec08" providerId="ADAL" clId="{537314C3-63C3-4161-8572-7F37D36399C9}" dt="2022-08-23T08:51:37.918" v="1539" actId="167"/>
          <ac:picMkLst>
            <pc:docMk/>
            <pc:sldMk cId="758327354" sldId="293"/>
            <ac:picMk id="11" creationId="{DE5C9E64-451F-ADBA-366E-B6DED4CBEE90}"/>
          </ac:picMkLst>
        </pc:picChg>
      </pc:sldChg>
      <pc:sldChg chg="addSp delSp modSp add mod">
        <pc:chgData name="Hallgeir Are Olsen" userId="0e80e4c0-13fc-41f5-a921-12f05fa2ec08" providerId="ADAL" clId="{537314C3-63C3-4161-8572-7F37D36399C9}" dt="2022-08-23T09:50:16.110" v="2106" actId="478"/>
        <pc:sldMkLst>
          <pc:docMk/>
          <pc:sldMk cId="1239835143" sldId="294"/>
        </pc:sldMkLst>
        <pc:spChg chg="mod">
          <ac:chgData name="Hallgeir Are Olsen" userId="0e80e4c0-13fc-41f5-a921-12f05fa2ec08" providerId="ADAL" clId="{537314C3-63C3-4161-8572-7F37D36399C9}" dt="2022-08-23T09:44:51.927" v="2101" actId="20577"/>
          <ac:spMkLst>
            <pc:docMk/>
            <pc:sldMk cId="1239835143" sldId="294"/>
            <ac:spMk id="4" creationId="{58C8BF0E-BF7A-106E-A50B-6885FC29849F}"/>
          </ac:spMkLst>
        </pc:spChg>
        <pc:spChg chg="del">
          <ac:chgData name="Hallgeir Are Olsen" userId="0e80e4c0-13fc-41f5-a921-12f05fa2ec08" providerId="ADAL" clId="{537314C3-63C3-4161-8572-7F37D36399C9}" dt="2022-08-23T09:41:45.041" v="1868" actId="478"/>
          <ac:spMkLst>
            <pc:docMk/>
            <pc:sldMk cId="1239835143" sldId="294"/>
            <ac:spMk id="7" creationId="{486A2ED5-B79B-9AB6-C3F1-7BA5658195EC}"/>
          </ac:spMkLst>
        </pc:spChg>
        <pc:spChg chg="del mod">
          <ac:chgData name="Hallgeir Are Olsen" userId="0e80e4c0-13fc-41f5-a921-12f05fa2ec08" providerId="ADAL" clId="{537314C3-63C3-4161-8572-7F37D36399C9}" dt="2022-08-23T09:43:26.441" v="2096" actId="478"/>
          <ac:spMkLst>
            <pc:docMk/>
            <pc:sldMk cId="1239835143" sldId="294"/>
            <ac:spMk id="9" creationId="{9756668E-00FD-D8E2-695E-928C95467400}"/>
          </ac:spMkLst>
        </pc:spChg>
        <pc:picChg chg="mod ord">
          <ac:chgData name="Hallgeir Are Olsen" userId="0e80e4c0-13fc-41f5-a921-12f05fa2ec08" providerId="ADAL" clId="{537314C3-63C3-4161-8572-7F37D36399C9}" dt="2022-08-23T09:42:02.273" v="1875" actId="167"/>
          <ac:picMkLst>
            <pc:docMk/>
            <pc:sldMk cId="1239835143" sldId="294"/>
            <ac:picMk id="3" creationId="{F76D3DB3-939C-91B5-D2DD-1DDF959E51E6}"/>
          </ac:picMkLst>
        </pc:picChg>
        <pc:picChg chg="add mod">
          <ac:chgData name="Hallgeir Are Olsen" userId="0e80e4c0-13fc-41f5-a921-12f05fa2ec08" providerId="ADAL" clId="{537314C3-63C3-4161-8572-7F37D36399C9}" dt="2022-08-23T09:44:46.565" v="2099" actId="14100"/>
          <ac:picMkLst>
            <pc:docMk/>
            <pc:sldMk cId="1239835143" sldId="294"/>
            <ac:picMk id="5" creationId="{CB67F518-90D7-607F-A2CB-C35643A9C058}"/>
          </ac:picMkLst>
        </pc:picChg>
        <pc:picChg chg="add del">
          <ac:chgData name="Hallgeir Are Olsen" userId="0e80e4c0-13fc-41f5-a921-12f05fa2ec08" providerId="ADAL" clId="{537314C3-63C3-4161-8572-7F37D36399C9}" dt="2022-08-23T09:50:16.110" v="2106" actId="478"/>
          <ac:picMkLst>
            <pc:docMk/>
            <pc:sldMk cId="1239835143" sldId="294"/>
            <ac:picMk id="10" creationId="{8279C820-EB40-3EE5-0E3A-88DA147345C0}"/>
          </ac:picMkLst>
        </pc:picChg>
        <pc:picChg chg="del">
          <ac:chgData name="Hallgeir Are Olsen" userId="0e80e4c0-13fc-41f5-a921-12f05fa2ec08" providerId="ADAL" clId="{537314C3-63C3-4161-8572-7F37D36399C9}" dt="2022-08-23T09:41:43.177" v="1867" actId="478"/>
          <ac:picMkLst>
            <pc:docMk/>
            <pc:sldMk cId="1239835143" sldId="294"/>
            <ac:picMk id="11" creationId="{DE5C9E64-451F-ADBA-366E-B6DED4CBEE90}"/>
          </ac:picMkLst>
        </pc:picChg>
      </pc:sldChg>
      <pc:sldChg chg="del">
        <pc:chgData name="Hallgeir Are Olsen" userId="0e80e4c0-13fc-41f5-a921-12f05fa2ec08" providerId="ADAL" clId="{537314C3-63C3-4161-8572-7F37D36399C9}" dt="2022-08-23T08:37:58.835" v="1106" actId="47"/>
        <pc:sldMkLst>
          <pc:docMk/>
          <pc:sldMk cId="3938171183" sldId="294"/>
        </pc:sldMkLst>
      </pc:sldChg>
      <pc:sldChg chg="del">
        <pc:chgData name="Hallgeir Are Olsen" userId="0e80e4c0-13fc-41f5-a921-12f05fa2ec08" providerId="ADAL" clId="{537314C3-63C3-4161-8572-7F37D36399C9}" dt="2022-08-23T08:38:00.953" v="1107" actId="47"/>
        <pc:sldMkLst>
          <pc:docMk/>
          <pc:sldMk cId="1029981670" sldId="295"/>
        </pc:sldMkLst>
      </pc:sldChg>
      <pc:sldChg chg="delSp modSp add mod">
        <pc:chgData name="Hallgeir Are Olsen" userId="0e80e4c0-13fc-41f5-a921-12f05fa2ec08" providerId="ADAL" clId="{537314C3-63C3-4161-8572-7F37D36399C9}" dt="2022-08-23T09:50:51.890" v="2153" actId="207"/>
        <pc:sldMkLst>
          <pc:docMk/>
          <pc:sldMk cId="3887633275" sldId="295"/>
        </pc:sldMkLst>
        <pc:spChg chg="del mod">
          <ac:chgData name="Hallgeir Are Olsen" userId="0e80e4c0-13fc-41f5-a921-12f05fa2ec08" providerId="ADAL" clId="{537314C3-63C3-4161-8572-7F37D36399C9}" dt="2022-08-23T09:50:23.077" v="2110" actId="478"/>
          <ac:spMkLst>
            <pc:docMk/>
            <pc:sldMk cId="3887633275" sldId="295"/>
            <ac:spMk id="4" creationId="{58C8BF0E-BF7A-106E-A50B-6885FC29849F}"/>
          </ac:spMkLst>
        </pc:spChg>
        <pc:spChg chg="mod">
          <ac:chgData name="Hallgeir Are Olsen" userId="0e80e4c0-13fc-41f5-a921-12f05fa2ec08" providerId="ADAL" clId="{537314C3-63C3-4161-8572-7F37D36399C9}" dt="2022-08-23T09:50:51.890" v="2153" actId="207"/>
          <ac:spMkLst>
            <pc:docMk/>
            <pc:sldMk cId="3887633275" sldId="295"/>
            <ac:spMk id="6" creationId="{39D65655-E797-AF40-6846-23BA5721E473}"/>
          </ac:spMkLst>
        </pc:spChg>
        <pc:picChg chg="del">
          <ac:chgData name="Hallgeir Are Olsen" userId="0e80e4c0-13fc-41f5-a921-12f05fa2ec08" providerId="ADAL" clId="{537314C3-63C3-4161-8572-7F37D36399C9}" dt="2022-08-23T09:50:19" v="2107" actId="478"/>
          <ac:picMkLst>
            <pc:docMk/>
            <pc:sldMk cId="3887633275" sldId="295"/>
            <ac:picMk id="3" creationId="{F76D3DB3-939C-91B5-D2DD-1DDF959E51E6}"/>
          </ac:picMkLst>
        </pc:picChg>
        <pc:picChg chg="del">
          <ac:chgData name="Hallgeir Are Olsen" userId="0e80e4c0-13fc-41f5-a921-12f05fa2ec08" providerId="ADAL" clId="{537314C3-63C3-4161-8572-7F37D36399C9}" dt="2022-08-23T09:50:20.596" v="2108" actId="478"/>
          <ac:picMkLst>
            <pc:docMk/>
            <pc:sldMk cId="3887633275" sldId="295"/>
            <ac:picMk id="5" creationId="{CB67F518-90D7-607F-A2CB-C35643A9C058}"/>
          </ac:picMkLst>
        </pc:picChg>
        <pc:picChg chg="mod">
          <ac:chgData name="Hallgeir Are Olsen" userId="0e80e4c0-13fc-41f5-a921-12f05fa2ec08" providerId="ADAL" clId="{537314C3-63C3-4161-8572-7F37D36399C9}" dt="2022-08-23T09:50:28.046" v="2111" actId="1076"/>
          <ac:picMkLst>
            <pc:docMk/>
            <pc:sldMk cId="3887633275" sldId="295"/>
            <ac:picMk id="10" creationId="{8279C820-EB40-3EE5-0E3A-88DA147345C0}"/>
          </ac:picMkLst>
        </pc:picChg>
      </pc:sldChg>
      <pc:sldChg chg="del">
        <pc:chgData name="Hallgeir Are Olsen" userId="0e80e4c0-13fc-41f5-a921-12f05fa2ec08" providerId="ADAL" clId="{537314C3-63C3-4161-8572-7F37D36399C9}" dt="2022-08-23T08:38:02.284" v="1108" actId="47"/>
        <pc:sldMkLst>
          <pc:docMk/>
          <pc:sldMk cId="277385877" sldId="2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5581" tIns="47791" rIns="95581" bIns="47791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5581" tIns="47791" rIns="95581" bIns="47791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29.08.2022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81" tIns="47791" rIns="95581" bIns="47791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5581" tIns="47791" rIns="95581" bIns="47791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5581" tIns="47791" rIns="95581" bIns="47791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5581" tIns="47791" rIns="95581" bIns="47791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ruken av ERTMS brer om seg i verden - Bane NOR">
            <a:extLst>
              <a:ext uri="{FF2B5EF4-FFF2-40B4-BE49-F238E27FC236}">
                <a16:creationId xmlns:a16="http://schemas.microsoft.com/office/drawing/2014/main" id="{E8329705-15AD-FAD1-94C5-5EF1158AE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46514"/>
            <a:ext cx="3267624" cy="197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5091466"/>
            <a:ext cx="5916632" cy="4194048"/>
          </a:xfrm>
        </p:spPr>
        <p:txBody>
          <a:bodyPr>
            <a:normAutofit/>
          </a:bodyPr>
          <a:lstStyle/>
          <a:p>
            <a:r>
              <a:rPr lang="nb-NO" dirty="0">
                <a:latin typeface="Barlow" panose="00000500000000000000" pitchFamily="50" charset="0"/>
              </a:rPr>
              <a:t>Denne presentasjonen inneholder informasjon om det du opplever underveis i øvelsen.</a:t>
            </a:r>
          </a:p>
          <a:p>
            <a:r>
              <a:rPr lang="nb-NO" dirty="0"/>
              <a:t>Du finner blant annet rute for toget og informasjon du trenger for å gjennomføre Start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Mission</a:t>
            </a:r>
            <a:endParaRPr lang="nb-NO" dirty="0"/>
          </a:p>
          <a:p>
            <a:r>
              <a:rPr lang="nb-NO" dirty="0"/>
              <a:t>Du har presentasjonen tilgjengelig under hele øvelsen og den kan studeres når du ønsker</a:t>
            </a:r>
          </a:p>
          <a:p>
            <a:r>
              <a:rPr lang="nb-NO" dirty="0"/>
              <a:t>Kjøringen gjennomføres sammenhengende uten automatiske frys</a:t>
            </a:r>
            <a:endParaRPr lang="nb-NO" b="1" dirty="0"/>
          </a:p>
          <a:p>
            <a:r>
              <a:rPr lang="nb-NO" b="1" dirty="0"/>
              <a:t>Åpne menyen «ERTMS». </a:t>
            </a:r>
          </a:p>
          <a:p>
            <a:r>
              <a:rPr lang="nb-NO" b="1" dirty="0"/>
              <a:t>Start scenariet «</a:t>
            </a:r>
            <a:r>
              <a:rPr lang="nb-NO" b="1" dirty="0" err="1"/>
              <a:t>ertms</a:t>
            </a:r>
            <a:r>
              <a:rPr lang="nb-NO" b="1" dirty="0"/>
              <a:t> d </a:t>
            </a:r>
            <a:r>
              <a:rPr lang="nb-NO" b="1" dirty="0" err="1"/>
              <a:t>ntc</a:t>
            </a:r>
            <a:r>
              <a:rPr lang="nb-NO" b="1" dirty="0"/>
              <a:t> til ETCS lok»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4800" b="1" dirty="0"/>
              <a:t>NTC til ETCS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887C672-3FD3-A207-24D6-28BC9EB99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68" y="1081920"/>
            <a:ext cx="3215324" cy="393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0" y="4528458"/>
            <a:ext cx="6038973" cy="1937656"/>
          </a:xfrm>
        </p:spPr>
        <p:txBody>
          <a:bodyPr>
            <a:normAutofit fontScale="92500" lnSpcReduction="10000"/>
          </a:bodyPr>
          <a:lstStyle/>
          <a:p>
            <a:r>
              <a:rPr lang="nb-NO" dirty="0"/>
              <a:t>Når førerbordet er aktivert legges inn data for toget: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80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Fører id: 1</a:t>
            </a:r>
            <a:endParaRPr lang="nb-NO" sz="18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800" dirty="0">
                <a:solidFill>
                  <a:schemeClr val="accent1"/>
                </a:solidFill>
                <a:effectLst/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Nivå: ATC 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800" dirty="0" err="1">
                <a:solidFill>
                  <a:schemeClr val="accent1"/>
                </a:solidFill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Togdata</a:t>
            </a:r>
            <a:r>
              <a:rPr lang="nb-NO" sz="1800" dirty="0">
                <a:solidFill>
                  <a:schemeClr val="accent1"/>
                </a:solidFill>
                <a:latin typeface="Open Sans" panose="020B06060305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Trykk på Angi data</a:t>
            </a:r>
            <a:endParaRPr lang="nb-NO" sz="1800" dirty="0">
              <a:solidFill>
                <a:schemeClr val="accent1"/>
              </a:solidFill>
              <a:effectLst/>
              <a:latin typeface="Open Sans" panose="020B0606030504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69DCDDA-0303-9ADE-87B2-C1BAA6F88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400"/>
            <a:ext cx="6858000" cy="3135333"/>
          </a:xfrm>
          <a:prstGeom prst="rect">
            <a:avLst/>
          </a:prstGeom>
        </p:spPr>
      </p:pic>
      <p:sp>
        <p:nvSpPr>
          <p:cNvPr id="19" name="Plassholder for innhold 1">
            <a:extLst>
              <a:ext uri="{FF2B5EF4-FFF2-40B4-BE49-F238E27FC236}">
                <a16:creationId xmlns:a16="http://schemas.microsoft.com/office/drawing/2014/main" id="{7E2180D3-D083-C204-2503-9BAE682AD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34505"/>
            <a:ext cx="5916632" cy="507524"/>
          </a:xfrm>
        </p:spPr>
        <p:txBody>
          <a:bodyPr/>
          <a:lstStyle/>
          <a:p>
            <a:r>
              <a:rPr lang="nb-NO" dirty="0"/>
              <a:t>Rute:</a:t>
            </a:r>
          </a:p>
        </p:txBody>
      </p:sp>
      <p:sp>
        <p:nvSpPr>
          <p:cNvPr id="20" name="Plassholder for innhold 1">
            <a:extLst>
              <a:ext uri="{FF2B5EF4-FFF2-40B4-BE49-F238E27FC236}">
                <a16:creationId xmlns:a16="http://schemas.microsoft.com/office/drawing/2014/main" id="{B66D49F6-A9BF-7AAE-6FAD-8E2102E5611C}"/>
              </a:ext>
            </a:extLst>
          </p:cNvPr>
          <p:cNvSpPr txBox="1">
            <a:spLocks/>
          </p:cNvSpPr>
          <p:nvPr/>
        </p:nvSpPr>
        <p:spPr>
          <a:xfrm>
            <a:off x="0" y="4104805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Start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Mission</a:t>
            </a:r>
            <a:r>
              <a:rPr lang="nb-NO" dirty="0"/>
              <a:t>:</a:t>
            </a:r>
          </a:p>
        </p:txBody>
      </p:sp>
      <p:pic>
        <p:nvPicPr>
          <p:cNvPr id="21" name="Bilde 20">
            <a:extLst>
              <a:ext uri="{FF2B5EF4-FFF2-40B4-BE49-F238E27FC236}">
                <a16:creationId xmlns:a16="http://schemas.microsoft.com/office/drawing/2014/main" id="{6CA55274-EE15-F688-B28D-642C68868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1" y="6557132"/>
            <a:ext cx="3465195" cy="2600325"/>
          </a:xfrm>
          <a:prstGeom prst="rect">
            <a:avLst/>
          </a:prstGeom>
        </p:spPr>
      </p:pic>
      <p:cxnSp>
        <p:nvCxnSpPr>
          <p:cNvPr id="12" name="Rett pilkobling 11">
            <a:extLst>
              <a:ext uri="{FF2B5EF4-FFF2-40B4-BE49-F238E27FC236}">
                <a16:creationId xmlns:a16="http://schemas.microsoft.com/office/drawing/2014/main" id="{C71CC73A-0F10-E06F-DF8B-5513AD64A615}"/>
              </a:ext>
            </a:extLst>
          </p:cNvPr>
          <p:cNvCxnSpPr>
            <a:cxnSpLocks/>
          </p:cNvCxnSpPr>
          <p:nvPr/>
        </p:nvCxnSpPr>
        <p:spPr>
          <a:xfrm>
            <a:off x="2449286" y="6281057"/>
            <a:ext cx="881743" cy="2600325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060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2FE5ADEA-9CDC-1BB6-8E54-8EDB2E6DEF4B}"/>
              </a:ext>
            </a:extLst>
          </p:cNvPr>
          <p:cNvSpPr txBox="1">
            <a:spLocks/>
          </p:cNvSpPr>
          <p:nvPr/>
        </p:nvSpPr>
        <p:spPr>
          <a:xfrm>
            <a:off x="76200" y="254506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Start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Mission</a:t>
            </a:r>
            <a:r>
              <a:rPr lang="nb-NO" dirty="0"/>
              <a:t> videre: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4AE3BC15-D554-326E-689A-366A017B35A5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6200" y="762030"/>
            <a:ext cx="6038973" cy="289149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 err="1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Togkategori</a:t>
            </a: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: FP2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Bremseprosent: 85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 err="1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Toglengde</a:t>
            </a: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: 328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Materiellets STH: 100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 err="1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Akselast</a:t>
            </a: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: D2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68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Velg ATC-2 </a:t>
            </a:r>
            <a:r>
              <a:rPr lang="nb-NO" sz="6800" dirty="0" err="1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togdata</a:t>
            </a: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3382C7FA-0577-895B-8266-C002F2DA9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4" y="3716043"/>
            <a:ext cx="3348446" cy="2536433"/>
          </a:xfrm>
          <a:prstGeom prst="rect">
            <a:avLst/>
          </a:prstGeom>
        </p:spPr>
      </p:pic>
      <p:cxnSp>
        <p:nvCxnSpPr>
          <p:cNvPr id="15" name="Rett pilkobling 14">
            <a:extLst>
              <a:ext uri="{FF2B5EF4-FFF2-40B4-BE49-F238E27FC236}">
                <a16:creationId xmlns:a16="http://schemas.microsoft.com/office/drawing/2014/main" id="{213DE71E-A197-2124-C73D-D4234282D290}"/>
              </a:ext>
            </a:extLst>
          </p:cNvPr>
          <p:cNvCxnSpPr>
            <a:cxnSpLocks/>
          </p:cNvCxnSpPr>
          <p:nvPr/>
        </p:nvCxnSpPr>
        <p:spPr>
          <a:xfrm>
            <a:off x="2152773" y="3374572"/>
            <a:ext cx="122341" cy="786477"/>
          </a:xfrm>
          <a:prstGeom prst="straightConnector1">
            <a:avLst/>
          </a:prstGeom>
          <a:ln w="317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ssholder for innhold 2">
            <a:extLst>
              <a:ext uri="{FF2B5EF4-FFF2-40B4-BE49-F238E27FC236}">
                <a16:creationId xmlns:a16="http://schemas.microsoft.com/office/drawing/2014/main" id="{4477B13A-C9D7-8E27-EC27-8AA7EE002192}"/>
              </a:ext>
            </a:extLst>
          </p:cNvPr>
          <p:cNvSpPr txBox="1">
            <a:spLocks/>
          </p:cNvSpPr>
          <p:nvPr/>
        </p:nvSpPr>
        <p:spPr>
          <a:xfrm>
            <a:off x="76200" y="6411716"/>
            <a:ext cx="6038973" cy="2891495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7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STM STH: 100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7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Overhastighet: 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7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Kode </a:t>
            </a:r>
            <a:r>
              <a:rPr lang="nb-NO" sz="1700" dirty="0" err="1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togegenskap</a:t>
            </a:r>
            <a:r>
              <a:rPr lang="nb-NO" sz="17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: 298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7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1700" dirty="0">
                <a:solidFill>
                  <a:schemeClr val="accent1"/>
                </a:solidFill>
                <a:latin typeface="Open Sans"/>
                <a:ea typeface="Open Sans"/>
                <a:cs typeface="Times New Roman"/>
              </a:rPr>
              <a:t>Tognummer: se rute (på forrige side)</a:t>
            </a:r>
            <a:endParaRPr lang="nb-NO" sz="1700" dirty="0">
              <a:solidFill>
                <a:schemeClr val="accent1"/>
              </a:solidFill>
              <a:latin typeface="Open Sans" panose="020B0606030504020204" pitchFamily="34" charset="0"/>
              <a:ea typeface="Open Sans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90776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Start </a:t>
            </a:r>
            <a:r>
              <a:rPr lang="nb-NO" dirty="0" err="1"/>
              <a:t>of</a:t>
            </a:r>
            <a:r>
              <a:rPr lang="nb-NO" dirty="0"/>
              <a:t> </a:t>
            </a:r>
            <a:r>
              <a:rPr lang="nb-NO" dirty="0" err="1"/>
              <a:t>Mission</a:t>
            </a:r>
            <a:r>
              <a:rPr lang="nb-NO" dirty="0"/>
              <a:t> videre: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49BDB658-8C2B-D929-5FB5-CA1824DC1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579101"/>
            <a:ext cx="4506686" cy="3392356"/>
          </a:xfrm>
          <a:prstGeom prst="rect">
            <a:avLst/>
          </a:prstGeom>
        </p:spPr>
      </p:pic>
      <p:sp>
        <p:nvSpPr>
          <p:cNvPr id="12" name="Plassholder for innhold 2">
            <a:extLst>
              <a:ext uri="{FF2B5EF4-FFF2-40B4-BE49-F238E27FC236}">
                <a16:creationId xmlns:a16="http://schemas.microsoft.com/office/drawing/2014/main" id="{297D341A-6BAB-2FF0-7EE1-D5403182CB90}"/>
              </a:ext>
            </a:extLst>
          </p:cNvPr>
          <p:cNvSpPr txBox="1">
            <a:spLocks/>
          </p:cNvSpPr>
          <p:nvPr/>
        </p:nvSpPr>
        <p:spPr>
          <a:xfrm>
            <a:off x="0" y="1170566"/>
            <a:ext cx="4376057" cy="50752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31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Husk daglige tester, utfør disse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endParaRPr lang="nb-NO" dirty="0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CA11E86-D982-DFA2-E204-2124DEFA2786}"/>
              </a:ext>
            </a:extLst>
          </p:cNvPr>
          <p:cNvSpPr/>
          <p:nvPr/>
        </p:nvSpPr>
        <p:spPr>
          <a:xfrm>
            <a:off x="3516086" y="2525486"/>
            <a:ext cx="1066800" cy="35922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Plassholder for innhold 2">
            <a:extLst>
              <a:ext uri="{FF2B5EF4-FFF2-40B4-BE49-F238E27FC236}">
                <a16:creationId xmlns:a16="http://schemas.microsoft.com/office/drawing/2014/main" id="{0740A231-D950-5A1F-D36E-FF6B1F742EEB}"/>
              </a:ext>
            </a:extLst>
          </p:cNvPr>
          <p:cNvSpPr txBox="1">
            <a:spLocks/>
          </p:cNvSpPr>
          <p:nvPr/>
        </p:nvSpPr>
        <p:spPr>
          <a:xfrm>
            <a:off x="-1" y="5410318"/>
            <a:ext cx="4376057" cy="507524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b-NO" sz="3100" dirty="0">
                <a:solidFill>
                  <a:schemeClr val="accent1"/>
                </a:solidFill>
                <a:latin typeface="Open Sans" panose="020B0606030504020204" pitchFamily="34" charset="0"/>
                <a:cs typeface="Times New Roman" panose="02020603050405020304" pitchFamily="18" charset="0"/>
              </a:rPr>
              <a:t>Trykk Start og kvitter for modus NTC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6800" dirty="0">
              <a:solidFill>
                <a:schemeClr val="accent1"/>
              </a:solidFill>
              <a:latin typeface="Open Sans" panose="020B0606030504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nb-NO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b-NO" dirty="0"/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4560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2100" dirty="0"/>
              <a:t>ATC indikatorer og </a:t>
            </a:r>
            <a:r>
              <a:rPr lang="nb-NO" sz="2100" dirty="0" err="1"/>
              <a:t>togdata</a:t>
            </a:r>
            <a:r>
              <a:rPr lang="nb-NO" sz="2100" dirty="0"/>
              <a:t> i DMI: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1F2184A-919E-0881-ECCF-6A2751D71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7" y="782829"/>
            <a:ext cx="6106377" cy="4601217"/>
          </a:xfrm>
          <a:prstGeom prst="rect">
            <a:avLst/>
          </a:prstGeom>
        </p:spPr>
      </p:pic>
      <p:sp>
        <p:nvSpPr>
          <p:cNvPr id="4" name="Snakkeboble: rektangel med avrundede hjørner 3">
            <a:extLst>
              <a:ext uri="{FF2B5EF4-FFF2-40B4-BE49-F238E27FC236}">
                <a16:creationId xmlns:a16="http://schemas.microsoft.com/office/drawing/2014/main" id="{58C8BF0E-BF7A-106E-A50B-6885FC29849F}"/>
              </a:ext>
            </a:extLst>
          </p:cNvPr>
          <p:cNvSpPr/>
          <p:nvPr/>
        </p:nvSpPr>
        <p:spPr>
          <a:xfrm>
            <a:off x="3282289" y="5540830"/>
            <a:ext cx="2634343" cy="1524000"/>
          </a:xfrm>
          <a:prstGeom prst="wedgeRoundRectCallout">
            <a:avLst>
              <a:gd name="adj1" fmla="val -2238"/>
              <a:gd name="adj2" fmla="val -1411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Når du kjører på ATC strekning, viser DMI innlagte ATC-</a:t>
            </a:r>
            <a:r>
              <a:rPr lang="nb-NO" dirty="0" err="1"/>
              <a:t>togdata</a:t>
            </a:r>
            <a:r>
              <a:rPr lang="nb-NO" dirty="0"/>
              <a:t> her</a:t>
            </a:r>
          </a:p>
        </p:txBody>
      </p:sp>
      <p:sp>
        <p:nvSpPr>
          <p:cNvPr id="5" name="Snakkeboble: rektangel med avrundede hjørner 4">
            <a:extLst>
              <a:ext uri="{FF2B5EF4-FFF2-40B4-BE49-F238E27FC236}">
                <a16:creationId xmlns:a16="http://schemas.microsoft.com/office/drawing/2014/main" id="{529507A9-887E-9089-4571-7AA8EA50FD53}"/>
              </a:ext>
            </a:extLst>
          </p:cNvPr>
          <p:cNvSpPr/>
          <p:nvPr/>
        </p:nvSpPr>
        <p:spPr>
          <a:xfrm>
            <a:off x="81897" y="5508174"/>
            <a:ext cx="1768674" cy="609599"/>
          </a:xfrm>
          <a:prstGeom prst="wedgeRoundRectCallout">
            <a:avLst>
              <a:gd name="adj1" fmla="val 20535"/>
              <a:gd name="adj2" fmla="val -269676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 err="1"/>
              <a:t>FORindikator</a:t>
            </a:r>
            <a:endParaRPr lang="nb-NO" dirty="0"/>
          </a:p>
        </p:txBody>
      </p:sp>
      <p:sp>
        <p:nvSpPr>
          <p:cNvPr id="7" name="Snakkeboble: rektangel med avrundede hjørner 6">
            <a:extLst>
              <a:ext uri="{FF2B5EF4-FFF2-40B4-BE49-F238E27FC236}">
                <a16:creationId xmlns:a16="http://schemas.microsoft.com/office/drawing/2014/main" id="{486A2ED5-B79B-9AB6-C3F1-7BA5658195EC}"/>
              </a:ext>
            </a:extLst>
          </p:cNvPr>
          <p:cNvSpPr/>
          <p:nvPr/>
        </p:nvSpPr>
        <p:spPr>
          <a:xfrm>
            <a:off x="1279317" y="6231017"/>
            <a:ext cx="1855768" cy="609599"/>
          </a:xfrm>
          <a:prstGeom prst="wedgeRoundRectCallout">
            <a:avLst>
              <a:gd name="adj1" fmla="val 20717"/>
              <a:gd name="adj2" fmla="val -383962"/>
              <a:gd name="adj3" fmla="val 16667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 err="1"/>
              <a:t>HOVEDindikator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426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033B139E-2840-9C1A-1C25-C8C54099F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97" y="649420"/>
            <a:ext cx="6125430" cy="4601217"/>
          </a:xfrm>
          <a:prstGeom prst="rect">
            <a:avLst/>
          </a:prstGeom>
        </p:spPr>
      </p:pic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Indikeringer i DMI på ATC strekning:</a:t>
            </a:r>
          </a:p>
        </p:txBody>
      </p:sp>
      <p:sp>
        <p:nvSpPr>
          <p:cNvPr id="4" name="Snakkeboble: rektangel med avrundede hjørner 3">
            <a:extLst>
              <a:ext uri="{FF2B5EF4-FFF2-40B4-BE49-F238E27FC236}">
                <a16:creationId xmlns:a16="http://schemas.microsoft.com/office/drawing/2014/main" id="{58C8BF0E-BF7A-106E-A50B-6885FC29849F}"/>
              </a:ext>
            </a:extLst>
          </p:cNvPr>
          <p:cNvSpPr/>
          <p:nvPr/>
        </p:nvSpPr>
        <p:spPr>
          <a:xfrm>
            <a:off x="0" y="5624752"/>
            <a:ext cx="2634343" cy="507524"/>
          </a:xfrm>
          <a:prstGeom prst="wedgeRoundRectCallout">
            <a:avLst>
              <a:gd name="adj1" fmla="val -38602"/>
              <a:gd name="adj2" fmla="val -3798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Nivå NTC</a:t>
            </a:r>
          </a:p>
        </p:txBody>
      </p:sp>
      <p:sp>
        <p:nvSpPr>
          <p:cNvPr id="7" name="Snakkeboble: rektangel med avrundede hjørner 6">
            <a:extLst>
              <a:ext uri="{FF2B5EF4-FFF2-40B4-BE49-F238E27FC236}">
                <a16:creationId xmlns:a16="http://schemas.microsoft.com/office/drawing/2014/main" id="{486A2ED5-B79B-9AB6-C3F1-7BA5658195EC}"/>
              </a:ext>
            </a:extLst>
          </p:cNvPr>
          <p:cNvSpPr/>
          <p:nvPr/>
        </p:nvSpPr>
        <p:spPr>
          <a:xfrm>
            <a:off x="3260518" y="832308"/>
            <a:ext cx="2419225" cy="1648077"/>
          </a:xfrm>
          <a:prstGeom prst="wedgeRoundRectCallout">
            <a:avLst>
              <a:gd name="adj1" fmla="val -89075"/>
              <a:gd name="adj2" fmla="val -33892"/>
              <a:gd name="adj3" fmla="val 16667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På FATC strekning benyttes buen til å vise tillatte hastighet</a:t>
            </a:r>
          </a:p>
        </p:txBody>
      </p:sp>
      <p:sp>
        <p:nvSpPr>
          <p:cNvPr id="9" name="Snakkeboble: rektangel med avrundede hjørner 8">
            <a:extLst>
              <a:ext uri="{FF2B5EF4-FFF2-40B4-BE49-F238E27FC236}">
                <a16:creationId xmlns:a16="http://schemas.microsoft.com/office/drawing/2014/main" id="{9756668E-00FD-D8E2-695E-928C95467400}"/>
              </a:ext>
            </a:extLst>
          </p:cNvPr>
          <p:cNvSpPr/>
          <p:nvPr/>
        </p:nvSpPr>
        <p:spPr>
          <a:xfrm>
            <a:off x="3260518" y="2696266"/>
            <a:ext cx="1877540" cy="507524"/>
          </a:xfrm>
          <a:prstGeom prst="wedgeRoundRectCallout">
            <a:avLst>
              <a:gd name="adj1" fmla="val -53392"/>
              <a:gd name="adj2" fmla="val 8555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Modus NTC</a:t>
            </a:r>
          </a:p>
        </p:txBody>
      </p:sp>
    </p:spTree>
    <p:extLst>
      <p:ext uri="{BB962C8B-B14F-4D97-AF65-F5344CB8AC3E}">
        <p14:creationId xmlns:p14="http://schemas.microsoft.com/office/powerpoint/2010/main" val="4232041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>
            <a:extLst>
              <a:ext uri="{FF2B5EF4-FFF2-40B4-BE49-F238E27FC236}">
                <a16:creationId xmlns:a16="http://schemas.microsoft.com/office/drawing/2014/main" id="{DE5C9E64-451F-ADBA-366E-B6DED4CBE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94" y="673235"/>
            <a:ext cx="6087325" cy="4553585"/>
          </a:xfrm>
          <a:prstGeom prst="rect">
            <a:avLst/>
          </a:prstGeom>
        </p:spPr>
      </p:pic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Indikeringer i DMI på ATC strekning:</a:t>
            </a:r>
          </a:p>
        </p:txBody>
      </p:sp>
      <p:sp>
        <p:nvSpPr>
          <p:cNvPr id="4" name="Snakkeboble: rektangel med avrundede hjørner 3">
            <a:extLst>
              <a:ext uri="{FF2B5EF4-FFF2-40B4-BE49-F238E27FC236}">
                <a16:creationId xmlns:a16="http://schemas.microsoft.com/office/drawing/2014/main" id="{58C8BF0E-BF7A-106E-A50B-6885FC29849F}"/>
              </a:ext>
            </a:extLst>
          </p:cNvPr>
          <p:cNvSpPr/>
          <p:nvPr/>
        </p:nvSpPr>
        <p:spPr>
          <a:xfrm>
            <a:off x="113194" y="5117226"/>
            <a:ext cx="2634343" cy="507524"/>
          </a:xfrm>
          <a:prstGeom prst="wedgeRoundRectCallout">
            <a:avLst>
              <a:gd name="adj1" fmla="val -38602"/>
              <a:gd name="adj2" fmla="val -37987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Avstand til </a:t>
            </a:r>
            <a:r>
              <a:rPr lang="nb-NO" dirty="0" err="1"/>
              <a:t>målpunkt</a:t>
            </a:r>
            <a:endParaRPr lang="nb-NO" dirty="0"/>
          </a:p>
        </p:txBody>
      </p:sp>
      <p:sp>
        <p:nvSpPr>
          <p:cNvPr id="7" name="Snakkeboble: rektangel med avrundede hjørner 6">
            <a:extLst>
              <a:ext uri="{FF2B5EF4-FFF2-40B4-BE49-F238E27FC236}">
                <a16:creationId xmlns:a16="http://schemas.microsoft.com/office/drawing/2014/main" id="{486A2ED5-B79B-9AB6-C3F1-7BA5658195EC}"/>
              </a:ext>
            </a:extLst>
          </p:cNvPr>
          <p:cNvSpPr/>
          <p:nvPr/>
        </p:nvSpPr>
        <p:spPr>
          <a:xfrm>
            <a:off x="2475446" y="782829"/>
            <a:ext cx="2419225" cy="1648077"/>
          </a:xfrm>
          <a:prstGeom prst="wedgeRoundRectCallout">
            <a:avLst>
              <a:gd name="adj1" fmla="val -89075"/>
              <a:gd name="adj2" fmla="val -33892"/>
              <a:gd name="adj3" fmla="val 16667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Forvent 70 vist på buen, blir gul ved passering av </a:t>
            </a:r>
            <a:r>
              <a:rPr lang="nb-NO" dirty="0" err="1"/>
              <a:t>hovedblink</a:t>
            </a:r>
            <a:r>
              <a:rPr lang="nb-NO" dirty="0"/>
              <a:t>-kurve</a:t>
            </a:r>
          </a:p>
        </p:txBody>
      </p:sp>
      <p:sp>
        <p:nvSpPr>
          <p:cNvPr id="9" name="Snakkeboble: rektangel med avrundede hjørner 8">
            <a:extLst>
              <a:ext uri="{FF2B5EF4-FFF2-40B4-BE49-F238E27FC236}">
                <a16:creationId xmlns:a16="http://schemas.microsoft.com/office/drawing/2014/main" id="{9756668E-00FD-D8E2-695E-928C95467400}"/>
              </a:ext>
            </a:extLst>
          </p:cNvPr>
          <p:cNvSpPr/>
          <p:nvPr/>
        </p:nvSpPr>
        <p:spPr>
          <a:xfrm>
            <a:off x="3015343" y="5370986"/>
            <a:ext cx="3185176" cy="2249013"/>
          </a:xfrm>
          <a:prstGeom prst="wedgeRoundRectCallout">
            <a:avLst>
              <a:gd name="adj1" fmla="val 4707"/>
              <a:gd name="adj2" fmla="val -16494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På ATC strekning har ikke systemet kontinuerlig informasjon om hva som skjer framover. MEN når den har passert en </a:t>
            </a:r>
            <a:r>
              <a:rPr lang="nb-NO" dirty="0" err="1"/>
              <a:t>balisegruppe</a:t>
            </a:r>
            <a:r>
              <a:rPr lang="nb-NO" dirty="0"/>
              <a:t> med forvent-informasjon, kan denne vises</a:t>
            </a:r>
          </a:p>
        </p:txBody>
      </p:sp>
    </p:spTree>
    <p:extLst>
      <p:ext uri="{BB962C8B-B14F-4D97-AF65-F5344CB8AC3E}">
        <p14:creationId xmlns:p14="http://schemas.microsoft.com/office/powerpoint/2010/main" val="758327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F76D3DB3-939C-91B5-D2DD-1DDF959E5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94" y="663709"/>
            <a:ext cx="6096851" cy="4572638"/>
          </a:xfrm>
          <a:prstGeom prst="rect">
            <a:avLst/>
          </a:prstGeom>
        </p:spPr>
      </p:pic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/>
              <a:t>Indikeringer i DMI på ATC strekning:</a:t>
            </a:r>
          </a:p>
        </p:txBody>
      </p:sp>
      <p:sp>
        <p:nvSpPr>
          <p:cNvPr id="4" name="Snakkeboble: rektangel med avrundede hjørner 3">
            <a:extLst>
              <a:ext uri="{FF2B5EF4-FFF2-40B4-BE49-F238E27FC236}">
                <a16:creationId xmlns:a16="http://schemas.microsoft.com/office/drawing/2014/main" id="{58C8BF0E-BF7A-106E-A50B-6885FC29849F}"/>
              </a:ext>
            </a:extLst>
          </p:cNvPr>
          <p:cNvSpPr/>
          <p:nvPr/>
        </p:nvSpPr>
        <p:spPr>
          <a:xfrm>
            <a:off x="364918" y="5474941"/>
            <a:ext cx="2593398" cy="3451345"/>
          </a:xfrm>
          <a:prstGeom prst="wedgeRoundRectCallout">
            <a:avLst>
              <a:gd name="adj1" fmla="val 10509"/>
              <a:gd name="adj2" fmla="val -912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dirty="0"/>
              <a:t>Når toget nærmer seg overgang til ERTMS nivå 2 strekning kommer symbolet for levelovergang</a:t>
            </a:r>
          </a:p>
          <a:p>
            <a:pPr algn="ctr"/>
            <a:endParaRPr lang="nb-NO" dirty="0"/>
          </a:p>
          <a:p>
            <a:pPr algn="ctr"/>
            <a:r>
              <a:rPr lang="nb-NO" dirty="0"/>
              <a:t>Overgang fra ATC til </a:t>
            </a:r>
            <a:r>
              <a:rPr lang="nb-NO"/>
              <a:t>ERTMS nivå 2 </a:t>
            </a:r>
            <a:r>
              <a:rPr lang="nb-NO" dirty="0"/>
              <a:t>krever ingen kvittering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B67F518-90D7-607F-A2CB-C35643A9C0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1619" y="5409053"/>
            <a:ext cx="3032501" cy="3114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835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1">
            <a:extLst>
              <a:ext uri="{FF2B5EF4-FFF2-40B4-BE49-F238E27FC236}">
                <a16:creationId xmlns:a16="http://schemas.microsoft.com/office/drawing/2014/main" id="{39D65655-E797-AF40-6846-23BA5721E473}"/>
              </a:ext>
            </a:extLst>
          </p:cNvPr>
          <p:cNvSpPr txBox="1">
            <a:spLocks/>
          </p:cNvSpPr>
          <p:nvPr/>
        </p:nvSpPr>
        <p:spPr>
          <a:xfrm>
            <a:off x="0" y="275305"/>
            <a:ext cx="5916632" cy="50752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1088776" rtl="0" eaLnBrk="1" latinLnBrk="0" hangingPunct="1">
              <a:lnSpc>
                <a:spcPct val="90000"/>
              </a:lnSpc>
              <a:spcBef>
                <a:spcPts val="1191"/>
              </a:spcBef>
              <a:buFont typeface="Arial" panose="020B0604020202020204" pitchFamily="34" charset="0"/>
              <a:buNone/>
              <a:defRPr sz="2143" kern="1200">
                <a:solidFill>
                  <a:srgbClr val="28501E"/>
                </a:solidFill>
                <a:latin typeface="+mj-lt"/>
                <a:ea typeface="+mn-ea"/>
                <a:cs typeface="+mn-cs"/>
              </a:defRPr>
            </a:lvl1pPr>
            <a:lvl2pPr marL="544388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8776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38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164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7552" indent="0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None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94134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8522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82910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27298" indent="-272194" algn="l" defTabSz="1088776" rtl="0" eaLnBrk="1" latinLnBrk="0" hangingPunct="1">
              <a:lnSpc>
                <a:spcPct val="90000"/>
              </a:lnSpc>
              <a:spcBef>
                <a:spcPts val="595"/>
              </a:spcBef>
              <a:buFont typeface="Arial" panose="020B0604020202020204" pitchFamily="34" charset="0"/>
              <a:buChar char="•"/>
              <a:defRPr sz="214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dirty="0">
                <a:solidFill>
                  <a:srgbClr val="FF0000"/>
                </a:solidFill>
              </a:rPr>
              <a:t>Øvelsen avsluttes når du har stoppet her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8279C820-EB40-3EE5-0E3A-88DA14734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9" y="694279"/>
            <a:ext cx="5477639" cy="522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33275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CF2C2-B19C-4CA0-BFA8-483183BEF145}">
  <ds:schemaRefs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8b4e1e00-feea-4cf4-be48-9480867486cb"/>
    <ds:schemaRef ds:uri="6dfa5379-9d23-4af9-82e9-c00c55a62303"/>
  </ds:schemaRefs>
</ds:datastoreItem>
</file>

<file path=customXml/itemProps2.xml><?xml version="1.0" encoding="utf-8"?>
<ds:datastoreItem xmlns:ds="http://schemas.openxmlformats.org/officeDocument/2006/customXml" ds:itemID="{BD194B83-596A-47EC-BB93-4C198EEA7175}"/>
</file>

<file path=customXml/itemProps3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2665</TotalTime>
  <Words>288</Words>
  <Application>Microsoft Office PowerPoint</Application>
  <PresentationFormat>A4 (210 x 297 mm)</PresentationFormat>
  <Paragraphs>58</Paragraphs>
  <Slides>9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9</vt:i4>
      </vt:variant>
    </vt:vector>
  </HeadingPairs>
  <TitlesOfParts>
    <vt:vector size="15" baseType="lpstr">
      <vt:lpstr>Open Sans</vt:lpstr>
      <vt:lpstr>Arial</vt:lpstr>
      <vt:lpstr>Barlow</vt:lpstr>
      <vt:lpstr>Garnett</vt:lpstr>
      <vt:lpstr>Calibri</vt:lpstr>
      <vt:lpstr>Egendefinert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Hallgeir Are Olsen</cp:lastModifiedBy>
  <cp:revision>10</cp:revision>
  <cp:lastPrinted>2022-08-29T07:11:16Z</cp:lastPrinted>
  <dcterms:created xsi:type="dcterms:W3CDTF">2019-05-02T13:19:57Z</dcterms:created>
  <dcterms:modified xsi:type="dcterms:W3CDTF">2022-08-29T07:15:05Z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  <property fmtid="{D5CDD505-2E9C-101B-9397-08002B2CF9AE}" pid="4" name="Filtermerking">
    <vt:lpwstr>879;#Infrastruktur del 2 - 22. ATC|14352989-ee25-41c4-8a13-b2564f8f0782;#1187;#Infrastruktur del 3 - 34. Infrastruktur|ad46bc6e-9457-4c2f-8995-f0d424360cfa;#853;#Infrastruktur|da4df8c0-003c-40b3-987a-638fca545a40;#1211;#Infrastruktur del 3 - T7. ERTMS|2313879e-6000-45b7-9aec-70770315f1f5;#842;#For studiet|c2576d9b-0f9b-46d0-a9c8-680ee3698cbb;#1075;#PowerPoint|25b2e426-ed06-4a65-9b33-1cdfdf203b59</vt:lpwstr>
  </property>
</Properties>
</file>