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0" r:id="rId4"/>
  </p:sldMasterIdLst>
  <p:notesMasterIdLst>
    <p:notesMasterId r:id="rId12"/>
  </p:notesMasterIdLst>
  <p:sldIdLst>
    <p:sldId id="287" r:id="rId5"/>
    <p:sldId id="288" r:id="rId6"/>
    <p:sldId id="289" r:id="rId7"/>
    <p:sldId id="290" r:id="rId8"/>
    <p:sldId id="294" r:id="rId9"/>
    <p:sldId id="295" r:id="rId10"/>
    <p:sldId id="296" r:id="rId11"/>
  </p:sldIdLst>
  <p:sldSz cx="6858000" cy="9906000" type="A4"/>
  <p:notesSz cx="7099300" cy="10234613"/>
  <p:embeddedFontLst>
    <p:embeddedFont>
      <p:font typeface="Barlow" panose="00000500000000000000" pitchFamily="50" charset="0"/>
      <p:regular r:id="rId13"/>
      <p:bold r:id="rId14"/>
      <p:italic r:id="rId15"/>
      <p:boldItalic r:id="rId16"/>
    </p:embeddedFont>
    <p:embeddedFont>
      <p:font typeface="Calibri" panose="020F0502020204030204" pitchFamily="34" charset="0"/>
      <p:regular r:id="rId17"/>
      <p:bold r:id="rId18"/>
      <p:italic r:id="rId19"/>
      <p:boldItalic r:id="rId20"/>
    </p:embeddedFont>
    <p:embeddedFont>
      <p:font typeface="Garnett" panose="02010804040203040803" pitchFamily="2" charset="0"/>
      <p:bold r:id="rId21"/>
    </p:embeddedFont>
  </p:embeddedFontLst>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ian Alexander Blakseth" initials="CAB" lastIdx="1" clrIdx="0">
    <p:extLst>
      <p:ext uri="{19B8F6BF-5375-455C-9EA6-DF929625EA0E}">
        <p15:presenceInfo xmlns:p15="http://schemas.microsoft.com/office/powerpoint/2012/main" userId="S::christian.blakseth@jernbanedirektoratet.no::637bfee3-3d81-4f21-b7f5-a95ec33a1891" providerId="AD"/>
      </p:ext>
    </p:extLst>
  </p:cmAuthor>
  <p:cmAuthor id="2" name="Håvard Espelund" initials="HE" lastIdx="3" clrIdx="1">
    <p:extLst>
      <p:ext uri="{19B8F6BF-5375-455C-9EA6-DF929625EA0E}">
        <p15:presenceInfo xmlns:p15="http://schemas.microsoft.com/office/powerpoint/2012/main" userId="S::havard.espelund@jernbanedirektoratet.no::8efd4da1-c16f-46bc-bda6-258df91d9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F0002"/>
    <a:srgbClr val="969696"/>
    <a:srgbClr val="C3C3C3"/>
    <a:srgbClr val="555555"/>
    <a:srgbClr val="EA9100"/>
    <a:srgbClr val="DFDF00"/>
    <a:srgbClr val="F08CA0"/>
    <a:srgbClr val="B40000"/>
    <a:srgbClr val="28501E"/>
    <a:srgbClr val="F5F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6676AA-6F47-44A6-BD0A-754D9202BDB8}" v="5" dt="2022-08-31T11:44:51.320"/>
  </p1510:revLst>
</p1510:revInfo>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Ingen stil, tabellrutenett">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iddels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4332" y="12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font" Target="fonts/font9.fntdata"/><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font" Target="fonts/font3.fntdata"/><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llgeir Are Olsen" userId="0e80e4c0-13fc-41f5-a921-12f05fa2ec08" providerId="ADAL" clId="{BAEC0CCE-1264-4720-9747-2B7E30223E7B}"/>
    <pc:docChg chg="modSld">
      <pc:chgData name="Hallgeir Are Olsen" userId="0e80e4c0-13fc-41f5-a921-12f05fa2ec08" providerId="ADAL" clId="{BAEC0CCE-1264-4720-9747-2B7E30223E7B}" dt="2022-08-22T07:24:23.830" v="16" actId="20577"/>
      <pc:docMkLst>
        <pc:docMk/>
      </pc:docMkLst>
      <pc:sldChg chg="modSp mod">
        <pc:chgData name="Hallgeir Are Olsen" userId="0e80e4c0-13fc-41f5-a921-12f05fa2ec08" providerId="ADAL" clId="{BAEC0CCE-1264-4720-9747-2B7E30223E7B}" dt="2022-08-22T07:24:23.830" v="16" actId="20577"/>
        <pc:sldMkLst>
          <pc:docMk/>
          <pc:sldMk cId="4063859078" sldId="287"/>
        </pc:sldMkLst>
        <pc:spChg chg="mod">
          <ac:chgData name="Hallgeir Are Olsen" userId="0e80e4c0-13fc-41f5-a921-12f05fa2ec08" providerId="ADAL" clId="{BAEC0CCE-1264-4720-9747-2B7E30223E7B}" dt="2022-08-22T07:24:23.830" v="16" actId="20577"/>
          <ac:spMkLst>
            <pc:docMk/>
            <pc:sldMk cId="4063859078" sldId="287"/>
            <ac:spMk id="5" creationId="{A463805C-6A45-4B9C-B530-08DAD8042171}"/>
          </ac:spMkLst>
        </pc:spChg>
      </pc:sldChg>
    </pc:docChg>
  </pc:docChgLst>
  <pc:docChgLst>
    <pc:chgData name="Håvard Espelund" userId="85a8a905-dc90-4457-94e0-a38755829bfc" providerId="ADAL" clId="{99DBFC04-22E9-433F-B148-D0A2BDC2E23F}"/>
    <pc:docChg chg="undo redo custSel addSld delSld modSld modMainMaster addSection delSection modSection">
      <pc:chgData name="Håvard Espelund" userId="85a8a905-dc90-4457-94e0-a38755829bfc" providerId="ADAL" clId="{99DBFC04-22E9-433F-B148-D0A2BDC2E23F}" dt="2022-06-21T12:32:16.354" v="3429" actId="404"/>
      <pc:docMkLst>
        <pc:docMk/>
      </pc:docMkLst>
      <pc:sldChg chg="del">
        <pc:chgData name="Håvard Espelund" userId="85a8a905-dc90-4457-94e0-a38755829bfc" providerId="ADAL" clId="{99DBFC04-22E9-433F-B148-D0A2BDC2E23F}" dt="2022-06-20T08:18:19.303" v="613" actId="47"/>
        <pc:sldMkLst>
          <pc:docMk/>
          <pc:sldMk cId="1011475215" sldId="286"/>
        </pc:sldMkLst>
      </pc:sldChg>
      <pc:sldChg chg="addSp delSp modSp add del mod modClrScheme chgLayout">
        <pc:chgData name="Håvard Espelund" userId="85a8a905-dc90-4457-94e0-a38755829bfc" providerId="ADAL" clId="{99DBFC04-22E9-433F-B148-D0A2BDC2E23F}" dt="2022-06-21T12:32:16.354" v="3429" actId="404"/>
        <pc:sldMkLst>
          <pc:docMk/>
          <pc:sldMk cId="4063859078" sldId="287"/>
        </pc:sldMkLst>
        <pc:spChg chg="add del mod">
          <ac:chgData name="Håvard Espelund" userId="85a8a905-dc90-4457-94e0-a38755829bfc" providerId="ADAL" clId="{99DBFC04-22E9-433F-B148-D0A2BDC2E23F}" dt="2022-06-21T07:44:53.539" v="625"/>
          <ac:spMkLst>
            <pc:docMk/>
            <pc:sldMk cId="4063859078" sldId="287"/>
            <ac:spMk id="3" creationId="{2AB51782-8959-9C16-C4B7-B2A5F75D66E8}"/>
          </ac:spMkLst>
        </pc:spChg>
        <pc:spChg chg="add del mod">
          <ac:chgData name="Håvard Espelund" userId="85a8a905-dc90-4457-94e0-a38755829bfc" providerId="ADAL" clId="{99DBFC04-22E9-433F-B148-D0A2BDC2E23F}" dt="2022-06-20T07:46:51.261" v="209"/>
          <ac:spMkLst>
            <pc:docMk/>
            <pc:sldMk cId="4063859078" sldId="287"/>
            <ac:spMk id="3" creationId="{E583C4C2-8D2B-C938-83BE-E589522E8493}"/>
          </ac:spMkLst>
        </pc:spChg>
        <pc:spChg chg="mod ord">
          <ac:chgData name="Håvard Espelund" userId="85a8a905-dc90-4457-94e0-a38755829bfc" providerId="ADAL" clId="{99DBFC04-22E9-433F-B148-D0A2BDC2E23F}" dt="2022-06-21T12:32:16.354" v="3429" actId="404"/>
          <ac:spMkLst>
            <pc:docMk/>
            <pc:sldMk cId="4063859078" sldId="287"/>
            <ac:spMk id="4" creationId="{3515B047-85D5-4649-A8E6-BD0F7A96E57B}"/>
          </ac:spMkLst>
        </pc:spChg>
        <pc:spChg chg="mod ord">
          <ac:chgData name="Håvard Espelund" userId="85a8a905-dc90-4457-94e0-a38755829bfc" providerId="ADAL" clId="{99DBFC04-22E9-433F-B148-D0A2BDC2E23F}" dt="2022-06-21T07:45:40.794" v="632" actId="20577"/>
          <ac:spMkLst>
            <pc:docMk/>
            <pc:sldMk cId="4063859078" sldId="287"/>
            <ac:spMk id="5" creationId="{A463805C-6A45-4B9C-B530-08DAD8042171}"/>
          </ac:spMkLst>
        </pc:spChg>
        <pc:spChg chg="add del mod">
          <ac:chgData name="Håvard Espelund" userId="85a8a905-dc90-4457-94e0-a38755829bfc" providerId="ADAL" clId="{99DBFC04-22E9-433F-B148-D0A2BDC2E23F}" dt="2022-06-21T07:44:53.539" v="625"/>
          <ac:spMkLst>
            <pc:docMk/>
            <pc:sldMk cId="4063859078" sldId="287"/>
            <ac:spMk id="6" creationId="{3C87F222-CCAD-F214-BA56-B335A9DF7538}"/>
          </ac:spMkLst>
        </pc:spChg>
        <pc:spChg chg="add del mod">
          <ac:chgData name="Håvard Espelund" userId="85a8a905-dc90-4457-94e0-a38755829bfc" providerId="ADAL" clId="{99DBFC04-22E9-433F-B148-D0A2BDC2E23F}" dt="2022-06-20T07:46:51.261" v="209"/>
          <ac:spMkLst>
            <pc:docMk/>
            <pc:sldMk cId="4063859078" sldId="287"/>
            <ac:spMk id="6" creationId="{6E9EC1D8-956A-82DC-D511-EF4ABEA046AF}"/>
          </ac:spMkLst>
        </pc:spChg>
        <pc:picChg chg="add mod">
          <ac:chgData name="Håvard Espelund" userId="85a8a905-dc90-4457-94e0-a38755829bfc" providerId="ADAL" clId="{99DBFC04-22E9-433F-B148-D0A2BDC2E23F}" dt="2022-06-20T07:51:53.830" v="259" actId="1076"/>
          <ac:picMkLst>
            <pc:docMk/>
            <pc:sldMk cId="4063859078" sldId="287"/>
            <ac:picMk id="2" creationId="{E8329705-15AD-FAD1-94C5-5EF1158AEEEA}"/>
          </ac:picMkLst>
        </pc:picChg>
        <pc:picChg chg="del mod">
          <ac:chgData name="Håvard Espelund" userId="85a8a905-dc90-4457-94e0-a38755829bfc" providerId="ADAL" clId="{99DBFC04-22E9-433F-B148-D0A2BDC2E23F}" dt="2022-06-20T07:38:56.309" v="33" actId="478"/>
          <ac:picMkLst>
            <pc:docMk/>
            <pc:sldMk cId="4063859078" sldId="287"/>
            <ac:picMk id="1026" creationId="{4DB22E70-A0EC-40DC-98D5-B8234FA1F0CA}"/>
          </ac:picMkLst>
        </pc:picChg>
        <pc:picChg chg="del">
          <ac:chgData name="Håvard Espelund" userId="85a8a905-dc90-4457-94e0-a38755829bfc" providerId="ADAL" clId="{99DBFC04-22E9-433F-B148-D0A2BDC2E23F}" dt="2022-06-20T07:38:59.772" v="34" actId="478"/>
          <ac:picMkLst>
            <pc:docMk/>
            <pc:sldMk cId="4063859078" sldId="287"/>
            <ac:picMk id="2050" creationId="{4853AF81-3AA0-4F94-A103-54FB91673903}"/>
          </ac:picMkLst>
        </pc:picChg>
      </pc:sldChg>
      <pc:sldChg chg="addSp delSp modSp add del mod">
        <pc:chgData name="Håvard Espelund" userId="85a8a905-dc90-4457-94e0-a38755829bfc" providerId="ADAL" clId="{99DBFC04-22E9-433F-B148-D0A2BDC2E23F}" dt="2022-06-21T08:30:16.505" v="997" actId="20577"/>
        <pc:sldMkLst>
          <pc:docMk/>
          <pc:sldMk cId="1152060530" sldId="288"/>
        </pc:sldMkLst>
        <pc:spChg chg="add mod">
          <ac:chgData name="Håvard Espelund" userId="85a8a905-dc90-4457-94e0-a38755829bfc" providerId="ADAL" clId="{99DBFC04-22E9-433F-B148-D0A2BDC2E23F}" dt="2022-06-20T08:01:36.787" v="330"/>
          <ac:spMkLst>
            <pc:docMk/>
            <pc:sldMk cId="1152060530" sldId="288"/>
            <ac:spMk id="2" creationId="{730C1A89-A77F-94AB-C031-570DEA61ADAF}"/>
          </ac:spMkLst>
        </pc:spChg>
        <pc:spChg chg="add mod">
          <ac:chgData name="Håvard Espelund" userId="85a8a905-dc90-4457-94e0-a38755829bfc" providerId="ADAL" clId="{99DBFC04-22E9-433F-B148-D0A2BDC2E23F}" dt="2022-06-21T08:30:16.505" v="997" actId="20577"/>
          <ac:spMkLst>
            <pc:docMk/>
            <pc:sldMk cId="1152060530" sldId="288"/>
            <ac:spMk id="3" creationId="{4139C528-12F0-11F4-FAAE-B8C72E2D0881}"/>
          </ac:spMkLst>
        </pc:spChg>
        <pc:spChg chg="del mod">
          <ac:chgData name="Håvard Espelund" userId="85a8a905-dc90-4457-94e0-a38755829bfc" providerId="ADAL" clId="{99DBFC04-22E9-433F-B148-D0A2BDC2E23F}" dt="2022-06-20T07:46:28.554" v="207"/>
          <ac:spMkLst>
            <pc:docMk/>
            <pc:sldMk cId="1152060530" sldId="288"/>
            <ac:spMk id="4" creationId="{8ADD0560-4124-45C9-8D4E-72C2AE28CCCA}"/>
          </ac:spMkLst>
        </pc:spChg>
        <pc:spChg chg="del mod">
          <ac:chgData name="Håvard Espelund" userId="85a8a905-dc90-4457-94e0-a38755829bfc" providerId="ADAL" clId="{99DBFC04-22E9-433F-B148-D0A2BDC2E23F}" dt="2022-06-20T07:46:28.554" v="207"/>
          <ac:spMkLst>
            <pc:docMk/>
            <pc:sldMk cId="1152060530" sldId="288"/>
            <ac:spMk id="5" creationId="{859559A4-19B0-4631-8448-0A566FB7AA07}"/>
          </ac:spMkLst>
        </pc:spChg>
        <pc:spChg chg="add del mod">
          <ac:chgData name="Håvard Espelund" userId="85a8a905-dc90-4457-94e0-a38755829bfc" providerId="ADAL" clId="{99DBFC04-22E9-433F-B148-D0A2BDC2E23F}" dt="2022-06-20T08:01:36.787" v="330"/>
          <ac:spMkLst>
            <pc:docMk/>
            <pc:sldMk cId="1152060530" sldId="288"/>
            <ac:spMk id="6" creationId="{15A438D7-C44C-587E-025A-A9313D4BF665}"/>
          </ac:spMkLst>
        </pc:spChg>
        <pc:spChg chg="add del mod">
          <ac:chgData name="Håvard Espelund" userId="85a8a905-dc90-4457-94e0-a38755829bfc" providerId="ADAL" clId="{99DBFC04-22E9-433F-B148-D0A2BDC2E23F}" dt="2022-06-20T08:01:36.787" v="330"/>
          <ac:spMkLst>
            <pc:docMk/>
            <pc:sldMk cId="1152060530" sldId="288"/>
            <ac:spMk id="7" creationId="{F7FCC797-C35B-DD1B-D9E7-48D49608E7BF}"/>
          </ac:spMkLst>
        </pc:spChg>
        <pc:picChg chg="add mod">
          <ac:chgData name="Håvard Espelund" userId="85a8a905-dc90-4457-94e0-a38755829bfc" providerId="ADAL" clId="{99DBFC04-22E9-433F-B148-D0A2BDC2E23F}" dt="2022-06-21T08:30:16.011" v="996" actId="1076"/>
          <ac:picMkLst>
            <pc:docMk/>
            <pc:sldMk cId="1152060530" sldId="288"/>
            <ac:picMk id="4" creationId="{8C591FF9-DD67-38DF-D3E3-7495D5FC05CC}"/>
          </ac:picMkLst>
        </pc:picChg>
      </pc:sldChg>
      <pc:sldChg chg="addSp delSp modSp add del mod">
        <pc:chgData name="Håvard Espelund" userId="85a8a905-dc90-4457-94e0-a38755829bfc" providerId="ADAL" clId="{99DBFC04-22E9-433F-B148-D0A2BDC2E23F}" dt="2022-06-21T11:57:52.193" v="3249" actId="478"/>
        <pc:sldMkLst>
          <pc:docMk/>
          <pc:sldMk cId="90776621" sldId="289"/>
        </pc:sldMkLst>
        <pc:spChg chg="mod">
          <ac:chgData name="Håvard Espelund" userId="85a8a905-dc90-4457-94e0-a38755829bfc" providerId="ADAL" clId="{99DBFC04-22E9-433F-B148-D0A2BDC2E23F}" dt="2022-06-21T09:58:12.580" v="1166"/>
          <ac:spMkLst>
            <pc:docMk/>
            <pc:sldMk cId="90776621" sldId="289"/>
            <ac:spMk id="2" creationId="{730C1A89-A77F-94AB-C031-570DEA61ADAF}"/>
          </ac:spMkLst>
        </pc:spChg>
        <pc:spChg chg="mod">
          <ac:chgData name="Håvard Espelund" userId="85a8a905-dc90-4457-94e0-a38755829bfc" providerId="ADAL" clId="{99DBFC04-22E9-433F-B148-D0A2BDC2E23F}" dt="2022-06-21T11:57:51.078" v="3248" actId="27636"/>
          <ac:spMkLst>
            <pc:docMk/>
            <pc:sldMk cId="90776621" sldId="289"/>
            <ac:spMk id="3" creationId="{4139C528-12F0-11F4-FAAE-B8C72E2D0881}"/>
          </ac:spMkLst>
        </pc:spChg>
        <pc:spChg chg="add del mod">
          <ac:chgData name="Håvard Espelund" userId="85a8a905-dc90-4457-94e0-a38755829bfc" providerId="ADAL" clId="{99DBFC04-22E9-433F-B148-D0A2BDC2E23F}" dt="2022-06-21T08:26:37.703" v="884"/>
          <ac:spMkLst>
            <pc:docMk/>
            <pc:sldMk cId="90776621" sldId="289"/>
            <ac:spMk id="4" creationId="{AAF8604A-7C27-A309-1459-A9EA0CF7FDA0}"/>
          </ac:spMkLst>
        </pc:spChg>
        <pc:spChg chg="add del">
          <ac:chgData name="Håvard Espelund" userId="85a8a905-dc90-4457-94e0-a38755829bfc" providerId="ADAL" clId="{99DBFC04-22E9-433F-B148-D0A2BDC2E23F}" dt="2022-06-20T08:04:18.294" v="402" actId="22"/>
          <ac:spMkLst>
            <pc:docMk/>
            <pc:sldMk cId="90776621" sldId="289"/>
            <ac:spMk id="5" creationId="{83FE1C86-5E02-7DD8-13D7-841687A631E5}"/>
          </ac:spMkLst>
        </pc:spChg>
        <pc:spChg chg="add del mod">
          <ac:chgData name="Håvard Espelund" userId="85a8a905-dc90-4457-94e0-a38755829bfc" providerId="ADAL" clId="{99DBFC04-22E9-433F-B148-D0A2BDC2E23F}" dt="2022-06-21T08:26:37.703" v="884"/>
          <ac:spMkLst>
            <pc:docMk/>
            <pc:sldMk cId="90776621" sldId="289"/>
            <ac:spMk id="5" creationId="{C931EA04-8D62-3E7F-AFD2-C03DBCF92D1E}"/>
          </ac:spMkLst>
        </pc:spChg>
        <pc:spChg chg="add mod">
          <ac:chgData name="Håvard Espelund" userId="85a8a905-dc90-4457-94e0-a38755829bfc" providerId="ADAL" clId="{99DBFC04-22E9-433F-B148-D0A2BDC2E23F}" dt="2022-06-20T08:04:35.109" v="406"/>
          <ac:spMkLst>
            <pc:docMk/>
            <pc:sldMk cId="90776621" sldId="289"/>
            <ac:spMk id="6" creationId="{1B6E4173-5483-3D3D-1B26-612778B8F731}"/>
          </ac:spMkLst>
        </pc:spChg>
        <pc:spChg chg="add mod">
          <ac:chgData name="Håvard Espelund" userId="85a8a905-dc90-4457-94e0-a38755829bfc" providerId="ADAL" clId="{99DBFC04-22E9-433F-B148-D0A2BDC2E23F}" dt="2022-06-21T10:00:54.761" v="1207" actId="1076"/>
          <ac:spMkLst>
            <pc:docMk/>
            <pc:sldMk cId="90776621" sldId="289"/>
            <ac:spMk id="7" creationId="{473C66AE-67A7-0F5E-3379-238C7DC81926}"/>
          </ac:spMkLst>
        </pc:spChg>
        <pc:spChg chg="add del mod">
          <ac:chgData name="Håvard Espelund" userId="85a8a905-dc90-4457-94e0-a38755829bfc" providerId="ADAL" clId="{99DBFC04-22E9-433F-B148-D0A2BDC2E23F}" dt="2022-06-21T08:21:56.191" v="807" actId="478"/>
          <ac:spMkLst>
            <pc:docMk/>
            <pc:sldMk cId="90776621" sldId="289"/>
            <ac:spMk id="9" creationId="{25CCE6E5-A54D-4F64-3C20-D3595E541661}"/>
          </ac:spMkLst>
        </pc:spChg>
        <pc:spChg chg="add del mod">
          <ac:chgData name="Håvard Espelund" userId="85a8a905-dc90-4457-94e0-a38755829bfc" providerId="ADAL" clId="{99DBFC04-22E9-433F-B148-D0A2BDC2E23F}" dt="2022-06-21T08:20:59.563" v="788" actId="478"/>
          <ac:spMkLst>
            <pc:docMk/>
            <pc:sldMk cId="90776621" sldId="289"/>
            <ac:spMk id="10" creationId="{87FAB974-A003-867E-6FAC-5787E15C455F}"/>
          </ac:spMkLst>
        </pc:spChg>
        <pc:spChg chg="add del mod">
          <ac:chgData name="Håvard Espelund" userId="85a8a905-dc90-4457-94e0-a38755829bfc" providerId="ADAL" clId="{99DBFC04-22E9-433F-B148-D0A2BDC2E23F}" dt="2022-06-21T08:19:30.922" v="741" actId="478"/>
          <ac:spMkLst>
            <pc:docMk/>
            <pc:sldMk cId="90776621" sldId="289"/>
            <ac:spMk id="11" creationId="{50DFEDD3-37F5-26AF-045A-D80A84E4C9F2}"/>
          </ac:spMkLst>
        </pc:spChg>
        <pc:spChg chg="add mod">
          <ac:chgData name="Håvard Espelund" userId="85a8a905-dc90-4457-94e0-a38755829bfc" providerId="ADAL" clId="{99DBFC04-22E9-433F-B148-D0A2BDC2E23F}" dt="2022-06-21T10:00:58.520" v="1209" actId="1076"/>
          <ac:spMkLst>
            <pc:docMk/>
            <pc:sldMk cId="90776621" sldId="289"/>
            <ac:spMk id="12" creationId="{D2E214C2-3845-1B24-CDB0-1895ADBDCC44}"/>
          </ac:spMkLst>
        </pc:spChg>
        <pc:spChg chg="add mod">
          <ac:chgData name="Håvard Espelund" userId="85a8a905-dc90-4457-94e0-a38755829bfc" providerId="ADAL" clId="{99DBFC04-22E9-433F-B148-D0A2BDC2E23F}" dt="2022-06-21T10:01:00.534" v="1210" actId="1076"/>
          <ac:spMkLst>
            <pc:docMk/>
            <pc:sldMk cId="90776621" sldId="289"/>
            <ac:spMk id="13" creationId="{280B2D6F-4B31-0D51-A03E-820127CE4FFE}"/>
          </ac:spMkLst>
        </pc:spChg>
        <pc:spChg chg="add mod">
          <ac:chgData name="Håvard Espelund" userId="85a8a905-dc90-4457-94e0-a38755829bfc" providerId="ADAL" clId="{99DBFC04-22E9-433F-B148-D0A2BDC2E23F}" dt="2022-06-21T10:00:56.653" v="1208" actId="1076"/>
          <ac:spMkLst>
            <pc:docMk/>
            <pc:sldMk cId="90776621" sldId="289"/>
            <ac:spMk id="14" creationId="{E81A51F6-1ADE-F8CA-A77B-710173218384}"/>
          </ac:spMkLst>
        </pc:spChg>
        <pc:spChg chg="add del mod">
          <ac:chgData name="Håvard Espelund" userId="85a8a905-dc90-4457-94e0-a38755829bfc" providerId="ADAL" clId="{99DBFC04-22E9-433F-B148-D0A2BDC2E23F}" dt="2022-06-21T09:58:12.580" v="1166"/>
          <ac:spMkLst>
            <pc:docMk/>
            <pc:sldMk cId="90776621" sldId="289"/>
            <ac:spMk id="19" creationId="{D3CDD5AC-10AE-CB83-F2C6-DDA9CEC57C9F}"/>
          </ac:spMkLst>
        </pc:spChg>
        <pc:spChg chg="add del mod">
          <ac:chgData name="Håvard Espelund" userId="85a8a905-dc90-4457-94e0-a38755829bfc" providerId="ADAL" clId="{99DBFC04-22E9-433F-B148-D0A2BDC2E23F}" dt="2022-06-21T09:58:12.580" v="1166"/>
          <ac:spMkLst>
            <pc:docMk/>
            <pc:sldMk cId="90776621" sldId="289"/>
            <ac:spMk id="20" creationId="{62C0DFD2-E960-0FB8-F251-F06FD110A8B3}"/>
          </ac:spMkLst>
        </pc:spChg>
        <pc:picChg chg="add del mod ord">
          <ac:chgData name="Håvard Espelund" userId="85a8a905-dc90-4457-94e0-a38755829bfc" providerId="ADAL" clId="{99DBFC04-22E9-433F-B148-D0A2BDC2E23F}" dt="2022-06-21T08:26:23.235" v="879" actId="21"/>
          <ac:picMkLst>
            <pc:docMk/>
            <pc:sldMk cId="90776621" sldId="289"/>
            <ac:picMk id="8" creationId="{07544F04-1F72-EB83-96FD-C368092537B8}"/>
          </ac:picMkLst>
        </pc:picChg>
        <pc:picChg chg="add del mod">
          <ac:chgData name="Håvard Espelund" userId="85a8a905-dc90-4457-94e0-a38755829bfc" providerId="ADAL" clId="{99DBFC04-22E9-433F-B148-D0A2BDC2E23F}" dt="2022-06-21T08:26:27.328" v="881"/>
          <ac:picMkLst>
            <pc:docMk/>
            <pc:sldMk cId="90776621" sldId="289"/>
            <ac:picMk id="15" creationId="{792B06B3-917C-1795-EEEE-9F4B807EFFA2}"/>
          </ac:picMkLst>
        </pc:picChg>
        <pc:picChg chg="add mod ord">
          <ac:chgData name="Håvard Espelund" userId="85a8a905-dc90-4457-94e0-a38755829bfc" providerId="ADAL" clId="{99DBFC04-22E9-433F-B148-D0A2BDC2E23F}" dt="2022-06-21T10:00:49.682" v="1206" actId="12789"/>
          <ac:picMkLst>
            <pc:docMk/>
            <pc:sldMk cId="90776621" sldId="289"/>
            <ac:picMk id="16" creationId="{A797EACE-A703-92AC-DFAC-906BECC1664C}"/>
          </ac:picMkLst>
        </pc:picChg>
        <pc:picChg chg="add del mod">
          <ac:chgData name="Håvard Espelund" userId="85a8a905-dc90-4457-94e0-a38755829bfc" providerId="ADAL" clId="{99DBFC04-22E9-433F-B148-D0A2BDC2E23F}" dt="2022-06-21T08:27:00.179" v="957"/>
          <ac:picMkLst>
            <pc:docMk/>
            <pc:sldMk cId="90776621" sldId="289"/>
            <ac:picMk id="17" creationId="{78FF8F9F-CB7D-6D07-4B35-12551A82552F}"/>
          </ac:picMkLst>
        </pc:picChg>
        <pc:picChg chg="add del mod">
          <ac:chgData name="Håvard Espelund" userId="85a8a905-dc90-4457-94e0-a38755829bfc" providerId="ADAL" clId="{99DBFC04-22E9-433F-B148-D0A2BDC2E23F}" dt="2022-06-21T11:57:52.193" v="3249" actId="478"/>
          <ac:picMkLst>
            <pc:docMk/>
            <pc:sldMk cId="90776621" sldId="289"/>
            <ac:picMk id="18" creationId="{9F766D15-54F6-821F-2382-CD5C15185A78}"/>
          </ac:picMkLst>
        </pc:picChg>
      </pc:sldChg>
      <pc:sldChg chg="del">
        <pc:chgData name="Håvard Espelund" userId="85a8a905-dc90-4457-94e0-a38755829bfc" providerId="ADAL" clId="{99DBFC04-22E9-433F-B148-D0A2BDC2E23F}" dt="2022-06-20T07:37:50.530" v="0" actId="47"/>
        <pc:sldMkLst>
          <pc:docMk/>
          <pc:sldMk cId="1934375863" sldId="289"/>
        </pc:sldMkLst>
      </pc:sldChg>
      <pc:sldChg chg="addSp delSp modSp add del mod">
        <pc:chgData name="Håvard Espelund" userId="85a8a905-dc90-4457-94e0-a38755829bfc" providerId="ADAL" clId="{99DBFC04-22E9-433F-B148-D0A2BDC2E23F}" dt="2022-06-21T11:57:59.184" v="3252" actId="478"/>
        <pc:sldMkLst>
          <pc:docMk/>
          <pc:sldMk cId="1645604629" sldId="290"/>
        </pc:sldMkLst>
        <pc:spChg chg="mod">
          <ac:chgData name="Håvard Espelund" userId="85a8a905-dc90-4457-94e0-a38755829bfc" providerId="ADAL" clId="{99DBFC04-22E9-433F-B148-D0A2BDC2E23F}" dt="2022-06-21T09:58:15.800" v="1167"/>
          <ac:spMkLst>
            <pc:docMk/>
            <pc:sldMk cId="1645604629" sldId="290"/>
            <ac:spMk id="2" creationId="{730C1A89-A77F-94AB-C031-570DEA61ADAF}"/>
          </ac:spMkLst>
        </pc:spChg>
        <pc:spChg chg="del mod">
          <ac:chgData name="Håvard Espelund" userId="85a8a905-dc90-4457-94e0-a38755829bfc" providerId="ADAL" clId="{99DBFC04-22E9-433F-B148-D0A2BDC2E23F}" dt="2022-06-21T09:58:15.800" v="1167"/>
          <ac:spMkLst>
            <pc:docMk/>
            <pc:sldMk cId="1645604629" sldId="290"/>
            <ac:spMk id="3" creationId="{4139C528-12F0-11F4-FAAE-B8C72E2D0881}"/>
          </ac:spMkLst>
        </pc:spChg>
        <pc:spChg chg="add del mod">
          <ac:chgData name="Håvard Espelund" userId="85a8a905-dc90-4457-94e0-a38755829bfc" providerId="ADAL" clId="{99DBFC04-22E9-433F-B148-D0A2BDC2E23F}" dt="2022-06-21T09:58:15.800" v="1167"/>
          <ac:spMkLst>
            <pc:docMk/>
            <pc:sldMk cId="1645604629" sldId="290"/>
            <ac:spMk id="4" creationId="{761A5F21-5F3E-19F0-55C7-42163DFC54EB}"/>
          </ac:spMkLst>
        </pc:spChg>
        <pc:spChg chg="add mod">
          <ac:chgData name="Håvard Espelund" userId="85a8a905-dc90-4457-94e0-a38755829bfc" providerId="ADAL" clId="{99DBFC04-22E9-433F-B148-D0A2BDC2E23F}" dt="2022-06-21T11:57:58.607" v="3251" actId="27636"/>
          <ac:spMkLst>
            <pc:docMk/>
            <pc:sldMk cId="1645604629" sldId="290"/>
            <ac:spMk id="5" creationId="{853034C7-E9C4-E41B-048A-DB9F391B60DE}"/>
          </ac:spMkLst>
        </pc:spChg>
        <pc:spChg chg="del">
          <ac:chgData name="Håvard Espelund" userId="85a8a905-dc90-4457-94e0-a38755829bfc" providerId="ADAL" clId="{99DBFC04-22E9-433F-B148-D0A2BDC2E23F}" dt="2022-06-20T08:13:02.787" v="536" actId="478"/>
          <ac:spMkLst>
            <pc:docMk/>
            <pc:sldMk cId="1645604629" sldId="290"/>
            <ac:spMk id="7" creationId="{473C66AE-67A7-0F5E-3379-238C7DC81926}"/>
          </ac:spMkLst>
        </pc:spChg>
        <pc:spChg chg="del">
          <ac:chgData name="Håvard Espelund" userId="85a8a905-dc90-4457-94e0-a38755829bfc" providerId="ADAL" clId="{99DBFC04-22E9-433F-B148-D0A2BDC2E23F}" dt="2022-06-20T08:13:02.787" v="536" actId="478"/>
          <ac:spMkLst>
            <pc:docMk/>
            <pc:sldMk cId="1645604629" sldId="290"/>
            <ac:spMk id="9" creationId="{25CCE6E5-A54D-4F64-3C20-D3595E541661}"/>
          </ac:spMkLst>
        </pc:spChg>
        <pc:spChg chg="add mod">
          <ac:chgData name="Håvard Espelund" userId="85a8a905-dc90-4457-94e0-a38755829bfc" providerId="ADAL" clId="{99DBFC04-22E9-433F-B148-D0A2BDC2E23F}" dt="2022-06-21T10:01:50.110" v="1226" actId="14100"/>
          <ac:spMkLst>
            <pc:docMk/>
            <pc:sldMk cId="1645604629" sldId="290"/>
            <ac:spMk id="9" creationId="{F4E12787-869A-3334-CAC2-C2348F682497}"/>
          </ac:spMkLst>
        </pc:spChg>
        <pc:spChg chg="add del mod">
          <ac:chgData name="Håvard Espelund" userId="85a8a905-dc90-4457-94e0-a38755829bfc" providerId="ADAL" clId="{99DBFC04-22E9-433F-B148-D0A2BDC2E23F}" dt="2022-06-21T08:37:02.522" v="1108" actId="478"/>
          <ac:spMkLst>
            <pc:docMk/>
            <pc:sldMk cId="1645604629" sldId="290"/>
            <ac:spMk id="10" creationId="{462A96B4-33CF-462A-1E7B-D049E6547251}"/>
          </ac:spMkLst>
        </pc:spChg>
        <pc:spChg chg="del">
          <ac:chgData name="Håvard Espelund" userId="85a8a905-dc90-4457-94e0-a38755829bfc" providerId="ADAL" clId="{99DBFC04-22E9-433F-B148-D0A2BDC2E23F}" dt="2022-06-20T08:13:02.787" v="536" actId="478"/>
          <ac:spMkLst>
            <pc:docMk/>
            <pc:sldMk cId="1645604629" sldId="290"/>
            <ac:spMk id="10" creationId="{87FAB974-A003-867E-6FAC-5787E15C455F}"/>
          </ac:spMkLst>
        </pc:spChg>
        <pc:spChg chg="del">
          <ac:chgData name="Håvard Espelund" userId="85a8a905-dc90-4457-94e0-a38755829bfc" providerId="ADAL" clId="{99DBFC04-22E9-433F-B148-D0A2BDC2E23F}" dt="2022-06-20T08:13:02.787" v="536" actId="478"/>
          <ac:spMkLst>
            <pc:docMk/>
            <pc:sldMk cId="1645604629" sldId="290"/>
            <ac:spMk id="11" creationId="{50DFEDD3-37F5-26AF-045A-D80A84E4C9F2}"/>
          </ac:spMkLst>
        </pc:spChg>
        <pc:spChg chg="add mod">
          <ac:chgData name="Håvard Espelund" userId="85a8a905-dc90-4457-94e0-a38755829bfc" providerId="ADAL" clId="{99DBFC04-22E9-433F-B148-D0A2BDC2E23F}" dt="2022-06-21T10:02:10.086" v="1238" actId="20577"/>
          <ac:spMkLst>
            <pc:docMk/>
            <pc:sldMk cId="1645604629" sldId="290"/>
            <ac:spMk id="11" creationId="{BE0FB0F5-9CBB-413E-AE3A-8887582CE5D3}"/>
          </ac:spMkLst>
        </pc:spChg>
        <pc:spChg chg="add del mod">
          <ac:chgData name="Håvard Espelund" userId="85a8a905-dc90-4457-94e0-a38755829bfc" providerId="ADAL" clId="{99DBFC04-22E9-433F-B148-D0A2BDC2E23F}" dt="2022-06-21T08:34:03.855" v="1025" actId="478"/>
          <ac:spMkLst>
            <pc:docMk/>
            <pc:sldMk cId="1645604629" sldId="290"/>
            <ac:spMk id="12" creationId="{AF9E923D-97FC-4D47-4A00-8FE70C71AFC1}"/>
          </ac:spMkLst>
        </pc:spChg>
        <pc:spChg chg="add del mod">
          <ac:chgData name="Håvard Espelund" userId="85a8a905-dc90-4457-94e0-a38755829bfc" providerId="ADAL" clId="{99DBFC04-22E9-433F-B148-D0A2BDC2E23F}" dt="2022-06-21T08:37:03.285" v="1109" actId="478"/>
          <ac:spMkLst>
            <pc:docMk/>
            <pc:sldMk cId="1645604629" sldId="290"/>
            <ac:spMk id="13" creationId="{F1903497-C7FC-DDD8-3B7A-5399BCA933FE}"/>
          </ac:spMkLst>
        </pc:spChg>
        <pc:spChg chg="add del mod">
          <ac:chgData name="Håvard Espelund" userId="85a8a905-dc90-4457-94e0-a38755829bfc" providerId="ADAL" clId="{99DBFC04-22E9-433F-B148-D0A2BDC2E23F}" dt="2022-06-21T08:36:27.932" v="1094" actId="478"/>
          <ac:spMkLst>
            <pc:docMk/>
            <pc:sldMk cId="1645604629" sldId="290"/>
            <ac:spMk id="14" creationId="{776E3AF2-DA6D-7CE6-7BA1-1FDA240878F5}"/>
          </ac:spMkLst>
        </pc:spChg>
        <pc:spChg chg="add mod">
          <ac:chgData name="Håvard Espelund" userId="85a8a905-dc90-4457-94e0-a38755829bfc" providerId="ADAL" clId="{99DBFC04-22E9-433F-B148-D0A2BDC2E23F}" dt="2022-06-21T09:59:55.646" v="1174" actId="1076"/>
          <ac:spMkLst>
            <pc:docMk/>
            <pc:sldMk cId="1645604629" sldId="290"/>
            <ac:spMk id="15" creationId="{56F671B6-7B46-9622-1360-8866A83240AF}"/>
          </ac:spMkLst>
        </pc:spChg>
        <pc:spChg chg="add del">
          <ac:chgData name="Håvard Espelund" userId="85a8a905-dc90-4457-94e0-a38755829bfc" providerId="ADAL" clId="{99DBFC04-22E9-433F-B148-D0A2BDC2E23F}" dt="2022-06-21T10:00:25.309" v="1183" actId="22"/>
          <ac:spMkLst>
            <pc:docMk/>
            <pc:sldMk cId="1645604629" sldId="290"/>
            <ac:spMk id="16" creationId="{7095B7A8-3D40-E5FA-0742-8F1151290240}"/>
          </ac:spMkLst>
        </pc:spChg>
        <pc:picChg chg="mod ord">
          <ac:chgData name="Håvard Espelund" userId="85a8a905-dc90-4457-94e0-a38755829bfc" providerId="ADAL" clId="{99DBFC04-22E9-433F-B148-D0A2BDC2E23F}" dt="2022-06-21T10:51:20.821" v="2235" actId="14826"/>
          <ac:picMkLst>
            <pc:docMk/>
            <pc:sldMk cId="1645604629" sldId="290"/>
            <ac:picMk id="8" creationId="{07544F04-1F72-EB83-96FD-C368092537B8}"/>
          </ac:picMkLst>
        </pc:picChg>
        <pc:picChg chg="add del mod">
          <ac:chgData name="Håvard Espelund" userId="85a8a905-dc90-4457-94e0-a38755829bfc" providerId="ADAL" clId="{99DBFC04-22E9-433F-B148-D0A2BDC2E23F}" dt="2022-06-21T11:57:59.184" v="3252" actId="478"/>
          <ac:picMkLst>
            <pc:docMk/>
            <pc:sldMk cId="1645604629" sldId="290"/>
            <ac:picMk id="17" creationId="{EA544074-169D-82BF-5EC9-D1A41BA5DC11}"/>
          </ac:picMkLst>
        </pc:picChg>
      </pc:sldChg>
      <pc:sldChg chg="addSp delSp modSp add del mod">
        <pc:chgData name="Håvard Espelund" userId="85a8a905-dc90-4457-94e0-a38755829bfc" providerId="ADAL" clId="{99DBFC04-22E9-433F-B148-D0A2BDC2E23F}" dt="2022-06-21T10:16:40.307" v="1609" actId="47"/>
        <pc:sldMkLst>
          <pc:docMk/>
          <pc:sldMk cId="880133300" sldId="291"/>
        </pc:sldMkLst>
        <pc:spChg chg="mod">
          <ac:chgData name="Håvard Espelund" userId="85a8a905-dc90-4457-94e0-a38755829bfc" providerId="ADAL" clId="{99DBFC04-22E9-433F-B148-D0A2BDC2E23F}" dt="2022-06-20T08:13:23.582" v="540" actId="20577"/>
          <ac:spMkLst>
            <pc:docMk/>
            <pc:sldMk cId="880133300" sldId="291"/>
            <ac:spMk id="2" creationId="{730C1A89-A77F-94AB-C031-570DEA61ADAF}"/>
          </ac:spMkLst>
        </pc:spChg>
        <pc:spChg chg="add mod">
          <ac:chgData name="Håvard Espelund" userId="85a8a905-dc90-4457-94e0-a38755829bfc" providerId="ADAL" clId="{99DBFC04-22E9-433F-B148-D0A2BDC2E23F}" dt="2022-06-21T10:02:35.512" v="1240" actId="1076"/>
          <ac:spMkLst>
            <pc:docMk/>
            <pc:sldMk cId="880133300" sldId="291"/>
            <ac:spMk id="9" creationId="{401B62A3-8ED7-E43D-A7F4-89D1E1EC4035}"/>
          </ac:spMkLst>
        </pc:spChg>
        <pc:spChg chg="add mod">
          <ac:chgData name="Håvard Espelund" userId="85a8a905-dc90-4457-94e0-a38755829bfc" providerId="ADAL" clId="{99DBFC04-22E9-433F-B148-D0A2BDC2E23F}" dt="2022-06-20T08:13:44.218" v="543"/>
          <ac:spMkLst>
            <pc:docMk/>
            <pc:sldMk cId="880133300" sldId="291"/>
            <ac:spMk id="10" creationId="{E0CC66EB-62E9-ECA4-CD63-3A6A810E7563}"/>
          </ac:spMkLst>
        </pc:spChg>
        <pc:spChg chg="del">
          <ac:chgData name="Håvard Espelund" userId="85a8a905-dc90-4457-94e0-a38755829bfc" providerId="ADAL" clId="{99DBFC04-22E9-433F-B148-D0A2BDC2E23F}" dt="2022-06-20T08:13:38.592" v="542" actId="478"/>
          <ac:spMkLst>
            <pc:docMk/>
            <pc:sldMk cId="880133300" sldId="291"/>
            <ac:spMk id="12" creationId="{AF9E923D-97FC-4D47-4A00-8FE70C71AFC1}"/>
          </ac:spMkLst>
        </pc:spChg>
        <pc:spChg chg="del">
          <ac:chgData name="Håvard Espelund" userId="85a8a905-dc90-4457-94e0-a38755829bfc" providerId="ADAL" clId="{99DBFC04-22E9-433F-B148-D0A2BDC2E23F}" dt="2022-06-20T08:13:38.592" v="542" actId="478"/>
          <ac:spMkLst>
            <pc:docMk/>
            <pc:sldMk cId="880133300" sldId="291"/>
            <ac:spMk id="13" creationId="{F1903497-C7FC-DDD8-3B7A-5399BCA933FE}"/>
          </ac:spMkLst>
        </pc:spChg>
        <pc:spChg chg="del">
          <ac:chgData name="Håvard Espelund" userId="85a8a905-dc90-4457-94e0-a38755829bfc" providerId="ADAL" clId="{99DBFC04-22E9-433F-B148-D0A2BDC2E23F}" dt="2022-06-20T08:13:38.592" v="542" actId="478"/>
          <ac:spMkLst>
            <pc:docMk/>
            <pc:sldMk cId="880133300" sldId="291"/>
            <ac:spMk id="14" creationId="{776E3AF2-DA6D-7CE6-7BA1-1FDA240878F5}"/>
          </ac:spMkLst>
        </pc:spChg>
        <pc:picChg chg="mod">
          <ac:chgData name="Håvard Espelund" userId="85a8a905-dc90-4457-94e0-a38755829bfc" providerId="ADAL" clId="{99DBFC04-22E9-433F-B148-D0A2BDC2E23F}" dt="2022-06-20T08:13:32.186" v="541" actId="14826"/>
          <ac:picMkLst>
            <pc:docMk/>
            <pc:sldMk cId="880133300" sldId="291"/>
            <ac:picMk id="8" creationId="{07544F04-1F72-EB83-96FD-C368092537B8}"/>
          </ac:picMkLst>
        </pc:picChg>
      </pc:sldChg>
      <pc:sldChg chg="addSp delSp modSp add del mod">
        <pc:chgData name="Håvard Espelund" userId="85a8a905-dc90-4457-94e0-a38755829bfc" providerId="ADAL" clId="{99DBFC04-22E9-433F-B148-D0A2BDC2E23F}" dt="2022-06-21T11:25:46.603" v="2789" actId="47"/>
        <pc:sldMkLst>
          <pc:docMk/>
          <pc:sldMk cId="2232345717" sldId="292"/>
        </pc:sldMkLst>
        <pc:spChg chg="mod">
          <ac:chgData name="Håvard Espelund" userId="85a8a905-dc90-4457-94e0-a38755829bfc" providerId="ADAL" clId="{99DBFC04-22E9-433F-B148-D0A2BDC2E23F}" dt="2022-06-20T08:14:01.331" v="548" actId="20577"/>
          <ac:spMkLst>
            <pc:docMk/>
            <pc:sldMk cId="2232345717" sldId="292"/>
            <ac:spMk id="2" creationId="{730C1A89-A77F-94AB-C031-570DEA61ADAF}"/>
          </ac:spMkLst>
        </pc:spChg>
        <pc:spChg chg="mod">
          <ac:chgData name="Håvard Espelund" userId="85a8a905-dc90-4457-94e0-a38755829bfc" providerId="ADAL" clId="{99DBFC04-22E9-433F-B148-D0A2BDC2E23F}" dt="2022-06-21T11:12:53.347" v="2241" actId="27636"/>
          <ac:spMkLst>
            <pc:docMk/>
            <pc:sldMk cId="2232345717" sldId="292"/>
            <ac:spMk id="3" creationId="{4139C528-12F0-11F4-FAAE-B8C72E2D0881}"/>
          </ac:spMkLst>
        </pc:spChg>
        <pc:spChg chg="add mod">
          <ac:chgData name="Håvard Espelund" userId="85a8a905-dc90-4457-94e0-a38755829bfc" providerId="ADAL" clId="{99DBFC04-22E9-433F-B148-D0A2BDC2E23F}" dt="2022-06-20T08:14:15.026" v="552"/>
          <ac:spMkLst>
            <pc:docMk/>
            <pc:sldMk cId="2232345717" sldId="292"/>
            <ac:spMk id="7" creationId="{F776C08B-A4B1-6012-70FD-07A631468565}"/>
          </ac:spMkLst>
        </pc:spChg>
        <pc:spChg chg="del">
          <ac:chgData name="Håvard Espelund" userId="85a8a905-dc90-4457-94e0-a38755829bfc" providerId="ADAL" clId="{99DBFC04-22E9-433F-B148-D0A2BDC2E23F}" dt="2022-06-20T08:14:09.090" v="550" actId="478"/>
          <ac:spMkLst>
            <pc:docMk/>
            <pc:sldMk cId="2232345717" sldId="292"/>
            <ac:spMk id="9" creationId="{401B62A3-8ED7-E43D-A7F4-89D1E1EC4035}"/>
          </ac:spMkLst>
        </pc:spChg>
        <pc:spChg chg="del">
          <ac:chgData name="Håvard Espelund" userId="85a8a905-dc90-4457-94e0-a38755829bfc" providerId="ADAL" clId="{99DBFC04-22E9-433F-B148-D0A2BDC2E23F}" dt="2022-06-20T08:14:10.016" v="551" actId="478"/>
          <ac:spMkLst>
            <pc:docMk/>
            <pc:sldMk cId="2232345717" sldId="292"/>
            <ac:spMk id="10" creationId="{E0CC66EB-62E9-ECA4-CD63-3A6A810E7563}"/>
          </ac:spMkLst>
        </pc:spChg>
        <pc:spChg chg="add mod">
          <ac:chgData name="Håvard Espelund" userId="85a8a905-dc90-4457-94e0-a38755829bfc" providerId="ADAL" clId="{99DBFC04-22E9-433F-B148-D0A2BDC2E23F}" dt="2022-06-20T08:14:15.026" v="552"/>
          <ac:spMkLst>
            <pc:docMk/>
            <pc:sldMk cId="2232345717" sldId="292"/>
            <ac:spMk id="11" creationId="{E1347691-01E1-EF38-5F40-F993DAED3F9A}"/>
          </ac:spMkLst>
        </pc:spChg>
        <pc:picChg chg="mod">
          <ac:chgData name="Håvard Espelund" userId="85a8a905-dc90-4457-94e0-a38755829bfc" providerId="ADAL" clId="{99DBFC04-22E9-433F-B148-D0A2BDC2E23F}" dt="2022-06-20T08:14:07.090" v="549" actId="14826"/>
          <ac:picMkLst>
            <pc:docMk/>
            <pc:sldMk cId="2232345717" sldId="292"/>
            <ac:picMk id="8" creationId="{07544F04-1F72-EB83-96FD-C368092537B8}"/>
          </ac:picMkLst>
        </pc:picChg>
      </pc:sldChg>
      <pc:sldChg chg="addSp delSp modSp add del mod">
        <pc:chgData name="Håvard Espelund" userId="85a8a905-dc90-4457-94e0-a38755829bfc" providerId="ADAL" clId="{99DBFC04-22E9-433F-B148-D0A2BDC2E23F}" dt="2022-06-21T11:57:08.645" v="3246" actId="47"/>
        <pc:sldMkLst>
          <pc:docMk/>
          <pc:sldMk cId="1690233654" sldId="293"/>
        </pc:sldMkLst>
        <pc:spChg chg="mod">
          <ac:chgData name="Håvard Espelund" userId="85a8a905-dc90-4457-94e0-a38755829bfc" providerId="ADAL" clId="{99DBFC04-22E9-433F-B148-D0A2BDC2E23F}" dt="2022-06-20T08:14:20.748" v="555" actId="20577"/>
          <ac:spMkLst>
            <pc:docMk/>
            <pc:sldMk cId="1690233654" sldId="293"/>
            <ac:spMk id="2" creationId="{730C1A89-A77F-94AB-C031-570DEA61ADAF}"/>
          </ac:spMkLst>
        </pc:spChg>
        <pc:spChg chg="mod">
          <ac:chgData name="Håvard Espelund" userId="85a8a905-dc90-4457-94e0-a38755829bfc" providerId="ADAL" clId="{99DBFC04-22E9-433F-B148-D0A2BDC2E23F}" dt="2022-06-20T08:16:56.931" v="612" actId="20577"/>
          <ac:spMkLst>
            <pc:docMk/>
            <pc:sldMk cId="1690233654" sldId="293"/>
            <ac:spMk id="3" creationId="{4139C528-12F0-11F4-FAAE-B8C72E2D0881}"/>
          </ac:spMkLst>
        </pc:spChg>
        <pc:spChg chg="del">
          <ac:chgData name="Håvard Espelund" userId="85a8a905-dc90-4457-94e0-a38755829bfc" providerId="ADAL" clId="{99DBFC04-22E9-433F-B148-D0A2BDC2E23F}" dt="2022-06-20T08:14:31.572" v="557" actId="478"/>
          <ac:spMkLst>
            <pc:docMk/>
            <pc:sldMk cId="1690233654" sldId="293"/>
            <ac:spMk id="7" creationId="{F776C08B-A4B1-6012-70FD-07A631468565}"/>
          </ac:spMkLst>
        </pc:spChg>
        <pc:spChg chg="add mod">
          <ac:chgData name="Håvard Espelund" userId="85a8a905-dc90-4457-94e0-a38755829bfc" providerId="ADAL" clId="{99DBFC04-22E9-433F-B148-D0A2BDC2E23F}" dt="2022-06-20T08:16:26.558" v="603" actId="1076"/>
          <ac:spMkLst>
            <pc:docMk/>
            <pc:sldMk cId="1690233654" sldId="293"/>
            <ac:spMk id="9" creationId="{4CCCCFCE-274F-12B5-F0C7-C1DCB4B5A008}"/>
          </ac:spMkLst>
        </pc:spChg>
        <pc:spChg chg="del">
          <ac:chgData name="Håvard Espelund" userId="85a8a905-dc90-4457-94e0-a38755829bfc" providerId="ADAL" clId="{99DBFC04-22E9-433F-B148-D0A2BDC2E23F}" dt="2022-06-20T08:14:32.367" v="558" actId="478"/>
          <ac:spMkLst>
            <pc:docMk/>
            <pc:sldMk cId="1690233654" sldId="293"/>
            <ac:spMk id="11" creationId="{E1347691-01E1-EF38-5F40-F993DAED3F9A}"/>
          </ac:spMkLst>
        </pc:spChg>
        <pc:picChg chg="mod">
          <ac:chgData name="Håvard Espelund" userId="85a8a905-dc90-4457-94e0-a38755829bfc" providerId="ADAL" clId="{99DBFC04-22E9-433F-B148-D0A2BDC2E23F}" dt="2022-06-20T08:16:38.853" v="605" actId="1076"/>
          <ac:picMkLst>
            <pc:docMk/>
            <pc:sldMk cId="1690233654" sldId="293"/>
            <ac:picMk id="8" creationId="{07544F04-1F72-EB83-96FD-C368092537B8}"/>
          </ac:picMkLst>
        </pc:picChg>
      </pc:sldChg>
      <pc:sldChg chg="addSp delSp modSp add mod">
        <pc:chgData name="Håvard Espelund" userId="85a8a905-dc90-4457-94e0-a38755829bfc" providerId="ADAL" clId="{99DBFC04-22E9-433F-B148-D0A2BDC2E23F}" dt="2022-06-21T11:58:06.503" v="3273" actId="20577"/>
        <pc:sldMkLst>
          <pc:docMk/>
          <pc:sldMk cId="3938171183" sldId="294"/>
        </pc:sldMkLst>
        <pc:spChg chg="mod">
          <ac:chgData name="Håvard Espelund" userId="85a8a905-dc90-4457-94e0-a38755829bfc" providerId="ADAL" clId="{99DBFC04-22E9-433F-B148-D0A2BDC2E23F}" dt="2022-06-21T10:04:32.457" v="1242" actId="20577"/>
          <ac:spMkLst>
            <pc:docMk/>
            <pc:sldMk cId="3938171183" sldId="294"/>
            <ac:spMk id="2" creationId="{730C1A89-A77F-94AB-C031-570DEA61ADAF}"/>
          </ac:spMkLst>
        </pc:spChg>
        <pc:spChg chg="mod">
          <ac:chgData name="Håvard Espelund" userId="85a8a905-dc90-4457-94e0-a38755829bfc" providerId="ADAL" clId="{99DBFC04-22E9-433F-B148-D0A2BDC2E23F}" dt="2022-06-21T11:58:06.503" v="3273" actId="20577"/>
          <ac:spMkLst>
            <pc:docMk/>
            <pc:sldMk cId="3938171183" sldId="294"/>
            <ac:spMk id="5" creationId="{853034C7-E9C4-E41B-048A-DB9F391B60DE}"/>
          </ac:spMkLst>
        </pc:spChg>
        <pc:spChg chg="mod">
          <ac:chgData name="Håvard Espelund" userId="85a8a905-dc90-4457-94e0-a38755829bfc" providerId="ADAL" clId="{99DBFC04-22E9-433F-B148-D0A2BDC2E23F}" dt="2022-06-21T10:23:31.321" v="2234" actId="27636"/>
          <ac:spMkLst>
            <pc:docMk/>
            <pc:sldMk cId="3938171183" sldId="294"/>
            <ac:spMk id="9" creationId="{F4E12787-869A-3334-CAC2-C2348F682497}"/>
          </ac:spMkLst>
        </pc:spChg>
        <pc:spChg chg="add del mod">
          <ac:chgData name="Håvard Espelund" userId="85a8a905-dc90-4457-94e0-a38755829bfc" providerId="ADAL" clId="{99DBFC04-22E9-433F-B148-D0A2BDC2E23F}" dt="2022-06-21T10:04:49.534" v="1250" actId="478"/>
          <ac:spMkLst>
            <pc:docMk/>
            <pc:sldMk cId="3938171183" sldId="294"/>
            <ac:spMk id="10" creationId="{252E4271-8676-7021-BF9D-0B785E332777}"/>
          </ac:spMkLst>
        </pc:spChg>
        <pc:spChg chg="del">
          <ac:chgData name="Håvard Espelund" userId="85a8a905-dc90-4457-94e0-a38755829bfc" providerId="ADAL" clId="{99DBFC04-22E9-433F-B148-D0A2BDC2E23F}" dt="2022-06-21T10:05:14.261" v="1256" actId="478"/>
          <ac:spMkLst>
            <pc:docMk/>
            <pc:sldMk cId="3938171183" sldId="294"/>
            <ac:spMk id="11" creationId="{BE0FB0F5-9CBB-413E-AE3A-8887582CE5D3}"/>
          </ac:spMkLst>
        </pc:spChg>
        <pc:spChg chg="add del mod">
          <ac:chgData name="Håvard Espelund" userId="85a8a905-dc90-4457-94e0-a38755829bfc" providerId="ADAL" clId="{99DBFC04-22E9-433F-B148-D0A2BDC2E23F}" dt="2022-06-21T10:04:57.910" v="1253" actId="478"/>
          <ac:spMkLst>
            <pc:docMk/>
            <pc:sldMk cId="3938171183" sldId="294"/>
            <ac:spMk id="12" creationId="{86D97E67-88F5-2A6A-2B3B-D0B80E366E0D}"/>
          </ac:spMkLst>
        </pc:spChg>
        <pc:spChg chg="add del mod">
          <ac:chgData name="Håvard Espelund" userId="85a8a905-dc90-4457-94e0-a38755829bfc" providerId="ADAL" clId="{99DBFC04-22E9-433F-B148-D0A2BDC2E23F}" dt="2022-06-21T11:25:20.882" v="2785" actId="21"/>
          <ac:spMkLst>
            <pc:docMk/>
            <pc:sldMk cId="3938171183" sldId="294"/>
            <ac:spMk id="13" creationId="{F20AD200-EC4D-1378-D9BC-BA01964CE77D}"/>
          </ac:spMkLst>
        </pc:spChg>
        <pc:spChg chg="add del mod">
          <ac:chgData name="Håvard Espelund" userId="85a8a905-dc90-4457-94e0-a38755829bfc" providerId="ADAL" clId="{99DBFC04-22E9-433F-B148-D0A2BDC2E23F}" dt="2022-06-21T11:24:57.091" v="2773"/>
          <ac:spMkLst>
            <pc:docMk/>
            <pc:sldMk cId="3938171183" sldId="294"/>
            <ac:spMk id="14" creationId="{BBF7A46A-AECF-B3F3-338E-8C3F7BB0E4A0}"/>
          </ac:spMkLst>
        </pc:spChg>
        <pc:spChg chg="mod">
          <ac:chgData name="Håvard Espelund" userId="85a8a905-dc90-4457-94e0-a38755829bfc" providerId="ADAL" clId="{99DBFC04-22E9-433F-B148-D0A2BDC2E23F}" dt="2022-06-21T10:23:23.120" v="2232" actId="14100"/>
          <ac:spMkLst>
            <pc:docMk/>
            <pc:sldMk cId="3938171183" sldId="294"/>
            <ac:spMk id="15" creationId="{56F671B6-7B46-9622-1360-8866A83240AF}"/>
          </ac:spMkLst>
        </pc:spChg>
        <pc:picChg chg="mod">
          <ac:chgData name="Håvard Espelund" userId="85a8a905-dc90-4457-94e0-a38755829bfc" providerId="ADAL" clId="{99DBFC04-22E9-433F-B148-D0A2BDC2E23F}" dt="2022-06-21T10:04:36.028" v="1243" actId="14826"/>
          <ac:picMkLst>
            <pc:docMk/>
            <pc:sldMk cId="3938171183" sldId="294"/>
            <ac:picMk id="8" creationId="{07544F04-1F72-EB83-96FD-C368092537B8}"/>
          </ac:picMkLst>
        </pc:picChg>
        <pc:picChg chg="del">
          <ac:chgData name="Håvard Espelund" userId="85a8a905-dc90-4457-94e0-a38755829bfc" providerId="ADAL" clId="{99DBFC04-22E9-433F-B148-D0A2BDC2E23F}" dt="2022-06-21T11:58:01.223" v="3253" actId="478"/>
          <ac:picMkLst>
            <pc:docMk/>
            <pc:sldMk cId="3938171183" sldId="294"/>
            <ac:picMk id="17" creationId="{EA544074-169D-82BF-5EC9-D1A41BA5DC11}"/>
          </ac:picMkLst>
        </pc:picChg>
      </pc:sldChg>
      <pc:sldChg chg="addSp delSp modSp add mod">
        <pc:chgData name="Håvard Espelund" userId="85a8a905-dc90-4457-94e0-a38755829bfc" providerId="ADAL" clId="{99DBFC04-22E9-433F-B148-D0A2BDC2E23F}" dt="2022-06-21T12:25:48.013" v="3422" actId="20577"/>
        <pc:sldMkLst>
          <pc:docMk/>
          <pc:sldMk cId="1029981670" sldId="295"/>
        </pc:sldMkLst>
        <pc:spChg chg="mod">
          <ac:chgData name="Håvard Espelund" userId="85a8a905-dc90-4457-94e0-a38755829bfc" providerId="ADAL" clId="{99DBFC04-22E9-433F-B148-D0A2BDC2E23F}" dt="2022-06-21T11:12:48.205" v="2237" actId="20577"/>
          <ac:spMkLst>
            <pc:docMk/>
            <pc:sldMk cId="1029981670" sldId="295"/>
            <ac:spMk id="2" creationId="{730C1A89-A77F-94AB-C031-570DEA61ADAF}"/>
          </ac:spMkLst>
        </pc:spChg>
        <pc:spChg chg="mod">
          <ac:chgData name="Håvard Espelund" userId="85a8a905-dc90-4457-94e0-a38755829bfc" providerId="ADAL" clId="{99DBFC04-22E9-433F-B148-D0A2BDC2E23F}" dt="2022-06-21T11:58:15.665" v="3294" actId="20577"/>
          <ac:spMkLst>
            <pc:docMk/>
            <pc:sldMk cId="1029981670" sldId="295"/>
            <ac:spMk id="5" creationId="{853034C7-E9C4-E41B-048A-DB9F391B60DE}"/>
          </ac:spMkLst>
        </pc:spChg>
        <pc:spChg chg="mod">
          <ac:chgData name="Håvard Espelund" userId="85a8a905-dc90-4457-94e0-a38755829bfc" providerId="ADAL" clId="{99DBFC04-22E9-433F-B148-D0A2BDC2E23F}" dt="2022-06-21T12:25:48.013" v="3422" actId="20577"/>
          <ac:spMkLst>
            <pc:docMk/>
            <pc:sldMk cId="1029981670" sldId="295"/>
            <ac:spMk id="9" creationId="{F4E12787-869A-3334-CAC2-C2348F682497}"/>
          </ac:spMkLst>
        </pc:spChg>
        <pc:spChg chg="add mod">
          <ac:chgData name="Håvard Espelund" userId="85a8a905-dc90-4457-94e0-a38755829bfc" providerId="ADAL" clId="{99DBFC04-22E9-433F-B148-D0A2BDC2E23F}" dt="2022-06-21T11:25:28.635" v="2788" actId="14100"/>
          <ac:spMkLst>
            <pc:docMk/>
            <pc:sldMk cId="1029981670" sldId="295"/>
            <ac:spMk id="10" creationId="{45C30A0C-09E6-F84C-07B5-04FD895F365A}"/>
          </ac:spMkLst>
        </pc:spChg>
        <pc:spChg chg="mod">
          <ac:chgData name="Håvard Espelund" userId="85a8a905-dc90-4457-94e0-a38755829bfc" providerId="ADAL" clId="{99DBFC04-22E9-433F-B148-D0A2BDC2E23F}" dt="2022-06-21T11:15:50.376" v="2324" actId="14100"/>
          <ac:spMkLst>
            <pc:docMk/>
            <pc:sldMk cId="1029981670" sldId="295"/>
            <ac:spMk id="15" creationId="{56F671B6-7B46-9622-1360-8866A83240AF}"/>
          </ac:spMkLst>
        </pc:spChg>
        <pc:picChg chg="mod">
          <ac:chgData name="Håvard Espelund" userId="85a8a905-dc90-4457-94e0-a38755829bfc" providerId="ADAL" clId="{99DBFC04-22E9-433F-B148-D0A2BDC2E23F}" dt="2022-06-21T11:14:19.995" v="2268" actId="14826"/>
          <ac:picMkLst>
            <pc:docMk/>
            <pc:sldMk cId="1029981670" sldId="295"/>
            <ac:picMk id="8" creationId="{07544F04-1F72-EB83-96FD-C368092537B8}"/>
          </ac:picMkLst>
        </pc:picChg>
        <pc:picChg chg="del">
          <ac:chgData name="Håvard Espelund" userId="85a8a905-dc90-4457-94e0-a38755829bfc" providerId="ADAL" clId="{99DBFC04-22E9-433F-B148-D0A2BDC2E23F}" dt="2022-06-21T11:58:12.689" v="3274" actId="478"/>
          <ac:picMkLst>
            <pc:docMk/>
            <pc:sldMk cId="1029981670" sldId="295"/>
            <ac:picMk id="17" creationId="{EA544074-169D-82BF-5EC9-D1A41BA5DC11}"/>
          </ac:picMkLst>
        </pc:picChg>
      </pc:sldChg>
      <pc:sldChg chg="addSp delSp modSp add mod">
        <pc:chgData name="Håvard Espelund" userId="85a8a905-dc90-4457-94e0-a38755829bfc" providerId="ADAL" clId="{99DBFC04-22E9-433F-B148-D0A2BDC2E23F}" dt="2022-06-21T11:58:39.118" v="3300" actId="20577"/>
        <pc:sldMkLst>
          <pc:docMk/>
          <pc:sldMk cId="277385877" sldId="296"/>
        </pc:sldMkLst>
        <pc:spChg chg="mod">
          <ac:chgData name="Håvard Espelund" userId="85a8a905-dc90-4457-94e0-a38755829bfc" providerId="ADAL" clId="{99DBFC04-22E9-433F-B148-D0A2BDC2E23F}" dt="2022-06-21T11:43:24.466" v="2792" actId="20577"/>
          <ac:spMkLst>
            <pc:docMk/>
            <pc:sldMk cId="277385877" sldId="296"/>
            <ac:spMk id="2" creationId="{730C1A89-A77F-94AB-C031-570DEA61ADAF}"/>
          </ac:spMkLst>
        </pc:spChg>
        <pc:spChg chg="mod">
          <ac:chgData name="Håvard Espelund" userId="85a8a905-dc90-4457-94e0-a38755829bfc" providerId="ADAL" clId="{99DBFC04-22E9-433F-B148-D0A2BDC2E23F}" dt="2022-06-21T11:58:39.118" v="3300" actId="20577"/>
          <ac:spMkLst>
            <pc:docMk/>
            <pc:sldMk cId="277385877" sldId="296"/>
            <ac:spMk id="5" creationId="{853034C7-E9C4-E41B-048A-DB9F391B60DE}"/>
          </ac:spMkLst>
        </pc:spChg>
        <pc:spChg chg="mod">
          <ac:chgData name="Håvard Espelund" userId="85a8a905-dc90-4457-94e0-a38755829bfc" providerId="ADAL" clId="{99DBFC04-22E9-433F-B148-D0A2BDC2E23F}" dt="2022-06-21T11:52:14.762" v="3076" actId="20577"/>
          <ac:spMkLst>
            <pc:docMk/>
            <pc:sldMk cId="277385877" sldId="296"/>
            <ac:spMk id="9" creationId="{F4E12787-869A-3334-CAC2-C2348F682497}"/>
          </ac:spMkLst>
        </pc:spChg>
        <pc:spChg chg="del">
          <ac:chgData name="Håvard Espelund" userId="85a8a905-dc90-4457-94e0-a38755829bfc" providerId="ADAL" clId="{99DBFC04-22E9-433F-B148-D0A2BDC2E23F}" dt="2022-06-21T11:43:32.638" v="2794" actId="478"/>
          <ac:spMkLst>
            <pc:docMk/>
            <pc:sldMk cId="277385877" sldId="296"/>
            <ac:spMk id="10" creationId="{45C30A0C-09E6-F84C-07B5-04FD895F365A}"/>
          </ac:spMkLst>
        </pc:spChg>
        <pc:spChg chg="add mod">
          <ac:chgData name="Håvard Espelund" userId="85a8a905-dc90-4457-94e0-a38755829bfc" providerId="ADAL" clId="{99DBFC04-22E9-433F-B148-D0A2BDC2E23F}" dt="2022-06-21T11:56:49.221" v="3245" actId="20577"/>
          <ac:spMkLst>
            <pc:docMk/>
            <pc:sldMk cId="277385877" sldId="296"/>
            <ac:spMk id="11" creationId="{45EC7005-35B7-06A3-8747-5D24CFC193FA}"/>
          </ac:spMkLst>
        </pc:spChg>
        <pc:spChg chg="add del">
          <ac:chgData name="Håvard Espelund" userId="85a8a905-dc90-4457-94e0-a38755829bfc" providerId="ADAL" clId="{99DBFC04-22E9-433F-B148-D0A2BDC2E23F}" dt="2022-06-21T11:55:55.495" v="3219" actId="22"/>
          <ac:spMkLst>
            <pc:docMk/>
            <pc:sldMk cId="277385877" sldId="296"/>
            <ac:spMk id="12" creationId="{1F1C8240-06BC-EC54-2BAD-920E6C2DAE05}"/>
          </ac:spMkLst>
        </pc:spChg>
        <pc:spChg chg="del">
          <ac:chgData name="Håvard Espelund" userId="85a8a905-dc90-4457-94e0-a38755829bfc" providerId="ADAL" clId="{99DBFC04-22E9-433F-B148-D0A2BDC2E23F}" dt="2022-06-21T11:43:34.377" v="2795" actId="478"/>
          <ac:spMkLst>
            <pc:docMk/>
            <pc:sldMk cId="277385877" sldId="296"/>
            <ac:spMk id="15" creationId="{56F671B6-7B46-9622-1360-8866A83240AF}"/>
          </ac:spMkLst>
        </pc:spChg>
        <pc:picChg chg="mod">
          <ac:chgData name="Håvard Espelund" userId="85a8a905-dc90-4457-94e0-a38755829bfc" providerId="ADAL" clId="{99DBFC04-22E9-433F-B148-D0A2BDC2E23F}" dt="2022-06-21T11:43:19.758" v="2791" actId="14826"/>
          <ac:picMkLst>
            <pc:docMk/>
            <pc:sldMk cId="277385877" sldId="296"/>
            <ac:picMk id="8" creationId="{07544F04-1F72-EB83-96FD-C368092537B8}"/>
          </ac:picMkLst>
        </pc:picChg>
        <pc:picChg chg="del mod">
          <ac:chgData name="Håvard Espelund" userId="85a8a905-dc90-4457-94e0-a38755829bfc" providerId="ADAL" clId="{99DBFC04-22E9-433F-B148-D0A2BDC2E23F}" dt="2022-06-21T11:58:17.829" v="3295" actId="478"/>
          <ac:picMkLst>
            <pc:docMk/>
            <pc:sldMk cId="277385877" sldId="296"/>
            <ac:picMk id="17" creationId="{EA544074-169D-82BF-5EC9-D1A41BA5DC11}"/>
          </ac:picMkLst>
        </pc:picChg>
      </pc:sldChg>
      <pc:sldChg chg="del">
        <pc:chgData name="Håvard Espelund" userId="85a8a905-dc90-4457-94e0-a38755829bfc" providerId="ADAL" clId="{99DBFC04-22E9-433F-B148-D0A2BDC2E23F}" dt="2022-06-20T07:37:50.530" v="0" actId="47"/>
        <pc:sldMkLst>
          <pc:docMk/>
          <pc:sldMk cId="3726121392" sldId="305"/>
        </pc:sldMkLst>
      </pc:sldChg>
      <pc:sldChg chg="del">
        <pc:chgData name="Håvard Espelund" userId="85a8a905-dc90-4457-94e0-a38755829bfc" providerId="ADAL" clId="{99DBFC04-22E9-433F-B148-D0A2BDC2E23F}" dt="2022-06-20T07:37:50.530" v="0" actId="47"/>
        <pc:sldMkLst>
          <pc:docMk/>
          <pc:sldMk cId="4289925893" sldId="307"/>
        </pc:sldMkLst>
      </pc:sldChg>
      <pc:sldChg chg="del">
        <pc:chgData name="Håvard Espelund" userId="85a8a905-dc90-4457-94e0-a38755829bfc" providerId="ADAL" clId="{99DBFC04-22E9-433F-B148-D0A2BDC2E23F}" dt="2022-06-20T07:37:50.530" v="0" actId="47"/>
        <pc:sldMkLst>
          <pc:docMk/>
          <pc:sldMk cId="1390198992" sldId="308"/>
        </pc:sldMkLst>
      </pc:sldChg>
      <pc:sldChg chg="del">
        <pc:chgData name="Håvard Espelund" userId="85a8a905-dc90-4457-94e0-a38755829bfc" providerId="ADAL" clId="{99DBFC04-22E9-433F-B148-D0A2BDC2E23F}" dt="2022-06-20T07:37:50.530" v="0" actId="47"/>
        <pc:sldMkLst>
          <pc:docMk/>
          <pc:sldMk cId="603453670" sldId="309"/>
        </pc:sldMkLst>
      </pc:sldChg>
      <pc:sldChg chg="del">
        <pc:chgData name="Håvard Espelund" userId="85a8a905-dc90-4457-94e0-a38755829bfc" providerId="ADAL" clId="{99DBFC04-22E9-433F-B148-D0A2BDC2E23F}" dt="2022-06-20T07:37:50.530" v="0" actId="47"/>
        <pc:sldMkLst>
          <pc:docMk/>
          <pc:sldMk cId="2855356227" sldId="310"/>
        </pc:sldMkLst>
      </pc:sldChg>
      <pc:sldChg chg="del">
        <pc:chgData name="Håvard Espelund" userId="85a8a905-dc90-4457-94e0-a38755829bfc" providerId="ADAL" clId="{99DBFC04-22E9-433F-B148-D0A2BDC2E23F}" dt="2022-06-20T07:37:50.530" v="0" actId="47"/>
        <pc:sldMkLst>
          <pc:docMk/>
          <pc:sldMk cId="747041522" sldId="311"/>
        </pc:sldMkLst>
      </pc:sldChg>
      <pc:sldChg chg="del">
        <pc:chgData name="Håvard Espelund" userId="85a8a905-dc90-4457-94e0-a38755829bfc" providerId="ADAL" clId="{99DBFC04-22E9-433F-B148-D0A2BDC2E23F}" dt="2022-06-20T07:37:50.530" v="0" actId="47"/>
        <pc:sldMkLst>
          <pc:docMk/>
          <pc:sldMk cId="2343583307" sldId="312"/>
        </pc:sldMkLst>
      </pc:sldChg>
      <pc:sldChg chg="del">
        <pc:chgData name="Håvard Espelund" userId="85a8a905-dc90-4457-94e0-a38755829bfc" providerId="ADAL" clId="{99DBFC04-22E9-433F-B148-D0A2BDC2E23F}" dt="2022-06-20T07:37:50.530" v="0" actId="47"/>
        <pc:sldMkLst>
          <pc:docMk/>
          <pc:sldMk cId="1956046471" sldId="313"/>
        </pc:sldMkLst>
      </pc:sldChg>
      <pc:sldChg chg="del">
        <pc:chgData name="Håvard Espelund" userId="85a8a905-dc90-4457-94e0-a38755829bfc" providerId="ADAL" clId="{99DBFC04-22E9-433F-B148-D0A2BDC2E23F}" dt="2022-06-20T07:37:50.530" v="0" actId="47"/>
        <pc:sldMkLst>
          <pc:docMk/>
          <pc:sldMk cId="3466233630" sldId="319"/>
        </pc:sldMkLst>
      </pc:sldChg>
      <pc:sldChg chg="del">
        <pc:chgData name="Håvard Espelund" userId="85a8a905-dc90-4457-94e0-a38755829bfc" providerId="ADAL" clId="{99DBFC04-22E9-433F-B148-D0A2BDC2E23F}" dt="2022-06-20T07:37:50.530" v="0" actId="47"/>
        <pc:sldMkLst>
          <pc:docMk/>
          <pc:sldMk cId="1077788762" sldId="320"/>
        </pc:sldMkLst>
      </pc:sldChg>
      <pc:sldChg chg="del">
        <pc:chgData name="Håvard Espelund" userId="85a8a905-dc90-4457-94e0-a38755829bfc" providerId="ADAL" clId="{99DBFC04-22E9-433F-B148-D0A2BDC2E23F}" dt="2022-06-20T07:37:50.530" v="0" actId="47"/>
        <pc:sldMkLst>
          <pc:docMk/>
          <pc:sldMk cId="252490049" sldId="322"/>
        </pc:sldMkLst>
      </pc:sldChg>
      <pc:sldChg chg="del">
        <pc:chgData name="Håvard Espelund" userId="85a8a905-dc90-4457-94e0-a38755829bfc" providerId="ADAL" clId="{99DBFC04-22E9-433F-B148-D0A2BDC2E23F}" dt="2022-06-20T07:37:50.530" v="0" actId="47"/>
        <pc:sldMkLst>
          <pc:docMk/>
          <pc:sldMk cId="1647548139" sldId="323"/>
        </pc:sldMkLst>
      </pc:sldChg>
      <pc:sldChg chg="del">
        <pc:chgData name="Håvard Espelund" userId="85a8a905-dc90-4457-94e0-a38755829bfc" providerId="ADAL" clId="{99DBFC04-22E9-433F-B148-D0A2BDC2E23F}" dt="2022-06-20T07:37:50.530" v="0" actId="47"/>
        <pc:sldMkLst>
          <pc:docMk/>
          <pc:sldMk cId="3756273111" sldId="324"/>
        </pc:sldMkLst>
      </pc:sldChg>
      <pc:sldChg chg="del">
        <pc:chgData name="Håvard Espelund" userId="85a8a905-dc90-4457-94e0-a38755829bfc" providerId="ADAL" clId="{99DBFC04-22E9-433F-B148-D0A2BDC2E23F}" dt="2022-06-20T07:37:50.530" v="0" actId="47"/>
        <pc:sldMkLst>
          <pc:docMk/>
          <pc:sldMk cId="1416640210" sldId="325"/>
        </pc:sldMkLst>
      </pc:sldChg>
      <pc:sldChg chg="del">
        <pc:chgData name="Håvard Espelund" userId="85a8a905-dc90-4457-94e0-a38755829bfc" providerId="ADAL" clId="{99DBFC04-22E9-433F-B148-D0A2BDC2E23F}" dt="2022-06-20T07:37:50.530" v="0" actId="47"/>
        <pc:sldMkLst>
          <pc:docMk/>
          <pc:sldMk cId="1863810840" sldId="326"/>
        </pc:sldMkLst>
      </pc:sldChg>
      <pc:sldChg chg="del">
        <pc:chgData name="Håvard Espelund" userId="85a8a905-dc90-4457-94e0-a38755829bfc" providerId="ADAL" clId="{99DBFC04-22E9-433F-B148-D0A2BDC2E23F}" dt="2022-06-20T07:37:50.530" v="0" actId="47"/>
        <pc:sldMkLst>
          <pc:docMk/>
          <pc:sldMk cId="43385876" sldId="327"/>
        </pc:sldMkLst>
      </pc:sldChg>
      <pc:sldChg chg="del">
        <pc:chgData name="Håvard Espelund" userId="85a8a905-dc90-4457-94e0-a38755829bfc" providerId="ADAL" clId="{99DBFC04-22E9-433F-B148-D0A2BDC2E23F}" dt="2022-06-20T07:37:50.530" v="0" actId="47"/>
        <pc:sldMkLst>
          <pc:docMk/>
          <pc:sldMk cId="1319170246" sldId="328"/>
        </pc:sldMkLst>
      </pc:sldChg>
      <pc:sldChg chg="del">
        <pc:chgData name="Håvard Espelund" userId="85a8a905-dc90-4457-94e0-a38755829bfc" providerId="ADAL" clId="{99DBFC04-22E9-433F-B148-D0A2BDC2E23F}" dt="2022-06-20T07:37:50.530" v="0" actId="47"/>
        <pc:sldMkLst>
          <pc:docMk/>
          <pc:sldMk cId="63821975" sldId="330"/>
        </pc:sldMkLst>
      </pc:sldChg>
      <pc:sldChg chg="del">
        <pc:chgData name="Håvard Espelund" userId="85a8a905-dc90-4457-94e0-a38755829bfc" providerId="ADAL" clId="{99DBFC04-22E9-433F-B148-D0A2BDC2E23F}" dt="2022-06-20T07:37:50.530" v="0" actId="47"/>
        <pc:sldMkLst>
          <pc:docMk/>
          <pc:sldMk cId="651969538" sldId="331"/>
        </pc:sldMkLst>
      </pc:sldChg>
      <pc:sldChg chg="del">
        <pc:chgData name="Håvard Espelund" userId="85a8a905-dc90-4457-94e0-a38755829bfc" providerId="ADAL" clId="{99DBFC04-22E9-433F-B148-D0A2BDC2E23F}" dt="2022-06-20T07:37:50.530" v="0" actId="47"/>
        <pc:sldMkLst>
          <pc:docMk/>
          <pc:sldMk cId="3358619545" sldId="332"/>
        </pc:sldMkLst>
      </pc:sldChg>
      <pc:sldChg chg="del">
        <pc:chgData name="Håvard Espelund" userId="85a8a905-dc90-4457-94e0-a38755829bfc" providerId="ADAL" clId="{99DBFC04-22E9-433F-B148-D0A2BDC2E23F}" dt="2022-06-20T07:37:50.530" v="0" actId="47"/>
        <pc:sldMkLst>
          <pc:docMk/>
          <pc:sldMk cId="1479585220" sldId="333"/>
        </pc:sldMkLst>
      </pc:sldChg>
      <pc:sldChg chg="del">
        <pc:chgData name="Håvard Espelund" userId="85a8a905-dc90-4457-94e0-a38755829bfc" providerId="ADAL" clId="{99DBFC04-22E9-433F-B148-D0A2BDC2E23F}" dt="2022-06-20T07:37:50.530" v="0" actId="47"/>
        <pc:sldMkLst>
          <pc:docMk/>
          <pc:sldMk cId="4281655554" sldId="334"/>
        </pc:sldMkLst>
      </pc:sldChg>
      <pc:sldChg chg="del">
        <pc:chgData name="Håvard Espelund" userId="85a8a905-dc90-4457-94e0-a38755829bfc" providerId="ADAL" clId="{99DBFC04-22E9-433F-B148-D0A2BDC2E23F}" dt="2022-06-20T07:37:50.530" v="0" actId="47"/>
        <pc:sldMkLst>
          <pc:docMk/>
          <pc:sldMk cId="1122999994" sldId="335"/>
        </pc:sldMkLst>
      </pc:sldChg>
      <pc:sldChg chg="del">
        <pc:chgData name="Håvard Espelund" userId="85a8a905-dc90-4457-94e0-a38755829bfc" providerId="ADAL" clId="{99DBFC04-22E9-433F-B148-D0A2BDC2E23F}" dt="2022-06-20T07:37:50.530" v="0" actId="47"/>
        <pc:sldMkLst>
          <pc:docMk/>
          <pc:sldMk cId="2967481661" sldId="336"/>
        </pc:sldMkLst>
      </pc:sldChg>
      <pc:sldChg chg="del">
        <pc:chgData name="Håvard Espelund" userId="85a8a905-dc90-4457-94e0-a38755829bfc" providerId="ADAL" clId="{99DBFC04-22E9-433F-B148-D0A2BDC2E23F}" dt="2022-06-20T07:37:50.530" v="0" actId="47"/>
        <pc:sldMkLst>
          <pc:docMk/>
          <pc:sldMk cId="2869357350" sldId="337"/>
        </pc:sldMkLst>
      </pc:sldChg>
      <pc:sldChg chg="del">
        <pc:chgData name="Håvard Espelund" userId="85a8a905-dc90-4457-94e0-a38755829bfc" providerId="ADAL" clId="{99DBFC04-22E9-433F-B148-D0A2BDC2E23F}" dt="2022-06-20T07:37:50.530" v="0" actId="47"/>
        <pc:sldMkLst>
          <pc:docMk/>
          <pc:sldMk cId="1900823116" sldId="338"/>
        </pc:sldMkLst>
      </pc:sldChg>
      <pc:sldChg chg="del">
        <pc:chgData name="Håvard Espelund" userId="85a8a905-dc90-4457-94e0-a38755829bfc" providerId="ADAL" clId="{99DBFC04-22E9-433F-B148-D0A2BDC2E23F}" dt="2022-06-20T07:37:50.530" v="0" actId="47"/>
        <pc:sldMkLst>
          <pc:docMk/>
          <pc:sldMk cId="2923110202" sldId="339"/>
        </pc:sldMkLst>
      </pc:sldChg>
      <pc:sldChg chg="del">
        <pc:chgData name="Håvard Espelund" userId="85a8a905-dc90-4457-94e0-a38755829bfc" providerId="ADAL" clId="{99DBFC04-22E9-433F-B148-D0A2BDC2E23F}" dt="2022-06-20T07:37:50.530" v="0" actId="47"/>
        <pc:sldMkLst>
          <pc:docMk/>
          <pc:sldMk cId="3717381687" sldId="341"/>
        </pc:sldMkLst>
      </pc:sldChg>
      <pc:sldChg chg="del">
        <pc:chgData name="Håvard Espelund" userId="85a8a905-dc90-4457-94e0-a38755829bfc" providerId="ADAL" clId="{99DBFC04-22E9-433F-B148-D0A2BDC2E23F}" dt="2022-06-20T07:37:50.530" v="0" actId="47"/>
        <pc:sldMkLst>
          <pc:docMk/>
          <pc:sldMk cId="3543883340" sldId="342"/>
        </pc:sldMkLst>
      </pc:sldChg>
      <pc:sldChg chg="del">
        <pc:chgData name="Håvard Espelund" userId="85a8a905-dc90-4457-94e0-a38755829bfc" providerId="ADAL" clId="{99DBFC04-22E9-433F-B148-D0A2BDC2E23F}" dt="2022-06-20T07:37:50.530" v="0" actId="47"/>
        <pc:sldMkLst>
          <pc:docMk/>
          <pc:sldMk cId="3455317111" sldId="343"/>
        </pc:sldMkLst>
      </pc:sldChg>
      <pc:sldChg chg="del">
        <pc:chgData name="Håvard Espelund" userId="85a8a905-dc90-4457-94e0-a38755829bfc" providerId="ADAL" clId="{99DBFC04-22E9-433F-B148-D0A2BDC2E23F}" dt="2022-06-20T07:37:50.530" v="0" actId="47"/>
        <pc:sldMkLst>
          <pc:docMk/>
          <pc:sldMk cId="1737239876" sldId="344"/>
        </pc:sldMkLst>
      </pc:sldChg>
      <pc:sldChg chg="del">
        <pc:chgData name="Håvard Espelund" userId="85a8a905-dc90-4457-94e0-a38755829bfc" providerId="ADAL" clId="{99DBFC04-22E9-433F-B148-D0A2BDC2E23F}" dt="2022-06-20T07:37:50.530" v="0" actId="47"/>
        <pc:sldMkLst>
          <pc:docMk/>
          <pc:sldMk cId="1176004726" sldId="345"/>
        </pc:sldMkLst>
      </pc:sldChg>
      <pc:sldChg chg="del">
        <pc:chgData name="Håvard Espelund" userId="85a8a905-dc90-4457-94e0-a38755829bfc" providerId="ADAL" clId="{99DBFC04-22E9-433F-B148-D0A2BDC2E23F}" dt="2022-06-20T07:37:50.530" v="0" actId="47"/>
        <pc:sldMkLst>
          <pc:docMk/>
          <pc:sldMk cId="599826589" sldId="346"/>
        </pc:sldMkLst>
      </pc:sldChg>
      <pc:sldChg chg="del">
        <pc:chgData name="Håvard Espelund" userId="85a8a905-dc90-4457-94e0-a38755829bfc" providerId="ADAL" clId="{99DBFC04-22E9-433F-B148-D0A2BDC2E23F}" dt="2022-06-20T07:37:50.530" v="0" actId="47"/>
        <pc:sldMkLst>
          <pc:docMk/>
          <pc:sldMk cId="4210964057" sldId="347"/>
        </pc:sldMkLst>
      </pc:sldChg>
      <pc:sldChg chg="del">
        <pc:chgData name="Håvard Espelund" userId="85a8a905-dc90-4457-94e0-a38755829bfc" providerId="ADAL" clId="{99DBFC04-22E9-433F-B148-D0A2BDC2E23F}" dt="2022-06-20T07:37:50.530" v="0" actId="47"/>
        <pc:sldMkLst>
          <pc:docMk/>
          <pc:sldMk cId="3234636384" sldId="348"/>
        </pc:sldMkLst>
      </pc:sldChg>
      <pc:sldChg chg="del">
        <pc:chgData name="Håvard Espelund" userId="85a8a905-dc90-4457-94e0-a38755829bfc" providerId="ADAL" clId="{99DBFC04-22E9-433F-B148-D0A2BDC2E23F}" dt="2022-06-20T07:37:50.530" v="0" actId="47"/>
        <pc:sldMkLst>
          <pc:docMk/>
          <pc:sldMk cId="248428284" sldId="349"/>
        </pc:sldMkLst>
      </pc:sldChg>
      <pc:sldChg chg="del">
        <pc:chgData name="Håvard Espelund" userId="85a8a905-dc90-4457-94e0-a38755829bfc" providerId="ADAL" clId="{99DBFC04-22E9-433F-B148-D0A2BDC2E23F}" dt="2022-06-20T07:37:50.530" v="0" actId="47"/>
        <pc:sldMkLst>
          <pc:docMk/>
          <pc:sldMk cId="508761646" sldId="350"/>
        </pc:sldMkLst>
      </pc:sldChg>
      <pc:sldMasterChg chg="delSldLayout modSldLayout">
        <pc:chgData name="Håvard Espelund" userId="85a8a905-dc90-4457-94e0-a38755829bfc" providerId="ADAL" clId="{99DBFC04-22E9-433F-B148-D0A2BDC2E23F}" dt="2022-06-20T08:02:39.847" v="334"/>
        <pc:sldMasterMkLst>
          <pc:docMk/>
          <pc:sldMasterMk cId="3741965946" sldId="2147483650"/>
        </pc:sldMasterMkLst>
        <pc:sldLayoutChg chg="modSp mod">
          <pc:chgData name="Håvard Espelund" userId="85a8a905-dc90-4457-94e0-a38755829bfc" providerId="ADAL" clId="{99DBFC04-22E9-433F-B148-D0A2BDC2E23F}" dt="2022-06-20T07:52:20.564" v="264" actId="1076"/>
          <pc:sldLayoutMkLst>
            <pc:docMk/>
            <pc:sldMasterMk cId="3741965946" sldId="2147483650"/>
            <pc:sldLayoutMk cId="2080491388" sldId="2147483652"/>
          </pc:sldLayoutMkLst>
          <pc:picChg chg="mod">
            <ac:chgData name="Håvard Espelund" userId="85a8a905-dc90-4457-94e0-a38755829bfc" providerId="ADAL" clId="{99DBFC04-22E9-433F-B148-D0A2BDC2E23F}" dt="2022-06-20T07:52:20.564" v="264" actId="1076"/>
            <ac:picMkLst>
              <pc:docMk/>
              <pc:sldMasterMk cId="3741965946" sldId="2147483650"/>
              <pc:sldLayoutMk cId="2080491388" sldId="2147483652"/>
              <ac:picMk id="5" creationId="{83786D79-A054-4899-AB93-DC09A38C8371}"/>
            </ac:picMkLst>
          </pc:picChg>
        </pc:sldLayoutChg>
        <pc:sldLayoutChg chg="setBg">
          <pc:chgData name="Håvard Espelund" userId="85a8a905-dc90-4457-94e0-a38755829bfc" providerId="ADAL" clId="{99DBFC04-22E9-433F-B148-D0A2BDC2E23F}" dt="2022-06-20T08:02:35.276" v="333"/>
          <pc:sldLayoutMkLst>
            <pc:docMk/>
            <pc:sldMasterMk cId="3741965946" sldId="2147483650"/>
            <pc:sldLayoutMk cId="1366039178" sldId="2147483654"/>
          </pc:sldLayoutMkLst>
        </pc:sldLayoutChg>
        <pc:sldLayoutChg chg="modSp mod">
          <pc:chgData name="Håvard Espelund" userId="85a8a905-dc90-4457-94e0-a38755829bfc" providerId="ADAL" clId="{99DBFC04-22E9-433F-B148-D0A2BDC2E23F}" dt="2022-06-20T07:52:42.206" v="269" actId="1076"/>
          <pc:sldLayoutMkLst>
            <pc:docMk/>
            <pc:sldMasterMk cId="3741965946" sldId="2147483650"/>
            <pc:sldLayoutMk cId="341457154" sldId="2147483655"/>
          </pc:sldLayoutMkLst>
          <pc:picChg chg="mod">
            <ac:chgData name="Håvard Espelund" userId="85a8a905-dc90-4457-94e0-a38755829bfc" providerId="ADAL" clId="{99DBFC04-22E9-433F-B148-D0A2BDC2E23F}" dt="2022-06-20T07:52:42.206" v="269" actId="1076"/>
            <ac:picMkLst>
              <pc:docMk/>
              <pc:sldMasterMk cId="3741965946" sldId="2147483650"/>
              <pc:sldLayoutMk cId="341457154" sldId="2147483655"/>
              <ac:picMk id="5" creationId="{180FFD3E-5816-4A73-9172-1DCF26300207}"/>
            </ac:picMkLst>
          </pc:picChg>
        </pc:sldLayoutChg>
        <pc:sldLayoutChg chg="setBg">
          <pc:chgData name="Håvard Espelund" userId="85a8a905-dc90-4457-94e0-a38755829bfc" providerId="ADAL" clId="{99DBFC04-22E9-433F-B148-D0A2BDC2E23F}" dt="2022-06-20T08:02:39.847" v="334"/>
          <pc:sldLayoutMkLst>
            <pc:docMk/>
            <pc:sldMasterMk cId="3741965946" sldId="2147483650"/>
            <pc:sldLayoutMk cId="3147575574" sldId="2147483656"/>
          </pc:sldLayoutMkLst>
        </pc:sldLayoutChg>
        <pc:sldLayoutChg chg="del">
          <pc:chgData name="Håvard Espelund" userId="85a8a905-dc90-4457-94e0-a38755829bfc" providerId="ADAL" clId="{99DBFC04-22E9-433F-B148-D0A2BDC2E23F}" dt="2022-06-20T07:48:58.825" v="217" actId="2696"/>
          <pc:sldLayoutMkLst>
            <pc:docMk/>
            <pc:sldMasterMk cId="3741965946" sldId="2147483650"/>
            <pc:sldLayoutMk cId="654284542" sldId="2147483669"/>
          </pc:sldLayoutMkLst>
        </pc:sldLayoutChg>
        <pc:sldLayoutChg chg="del">
          <pc:chgData name="Håvard Espelund" userId="85a8a905-dc90-4457-94e0-a38755829bfc" providerId="ADAL" clId="{99DBFC04-22E9-433F-B148-D0A2BDC2E23F}" dt="2022-06-20T07:49:00.759" v="218" actId="2696"/>
          <pc:sldLayoutMkLst>
            <pc:docMk/>
            <pc:sldMasterMk cId="3741965946" sldId="2147483650"/>
            <pc:sldLayoutMk cId="1333107788" sldId="2147483670"/>
          </pc:sldLayoutMkLst>
        </pc:sldLayoutChg>
      </pc:sldMasterChg>
    </pc:docChg>
  </pc:docChgLst>
  <pc:docChgLst>
    <pc:chgData name="Håvard Espelund" userId="85a8a905-dc90-4457-94e0-a38755829bfc" providerId="ADAL" clId="{2E6676AA-6F47-44A6-BD0A-754D9202BDB8}"/>
    <pc:docChg chg="undo custSel modSld">
      <pc:chgData name="Håvard Espelund" userId="85a8a905-dc90-4457-94e0-a38755829bfc" providerId="ADAL" clId="{2E6676AA-6F47-44A6-BD0A-754D9202BDB8}" dt="2022-08-31T11:45:55.532" v="14" actId="313"/>
      <pc:docMkLst>
        <pc:docMk/>
      </pc:docMkLst>
      <pc:sldChg chg="addSp delSp modSp">
        <pc:chgData name="Håvard Espelund" userId="85a8a905-dc90-4457-94e0-a38755829bfc" providerId="ADAL" clId="{2E6676AA-6F47-44A6-BD0A-754D9202BDB8}" dt="2022-08-31T11:44:51.320" v="10"/>
        <pc:sldMkLst>
          <pc:docMk/>
          <pc:sldMk cId="90776621" sldId="289"/>
        </pc:sldMkLst>
        <pc:spChg chg="mod">
          <ac:chgData name="Håvard Espelund" userId="85a8a905-dc90-4457-94e0-a38755829bfc" providerId="ADAL" clId="{2E6676AA-6F47-44A6-BD0A-754D9202BDB8}" dt="2022-08-31T11:44:51.320" v="10"/>
          <ac:spMkLst>
            <pc:docMk/>
            <pc:sldMk cId="90776621" sldId="289"/>
            <ac:spMk id="2" creationId="{730C1A89-A77F-94AB-C031-570DEA61ADAF}"/>
          </ac:spMkLst>
        </pc:spChg>
        <pc:spChg chg="mod">
          <ac:chgData name="Håvard Espelund" userId="85a8a905-dc90-4457-94e0-a38755829bfc" providerId="ADAL" clId="{2E6676AA-6F47-44A6-BD0A-754D9202BDB8}" dt="2022-08-31T11:44:51.320" v="10"/>
          <ac:spMkLst>
            <pc:docMk/>
            <pc:sldMk cId="90776621" sldId="289"/>
            <ac:spMk id="3" creationId="{4139C528-12F0-11F4-FAAE-B8C72E2D0881}"/>
          </ac:spMkLst>
        </pc:spChg>
        <pc:spChg chg="add del mod">
          <ac:chgData name="Håvard Espelund" userId="85a8a905-dc90-4457-94e0-a38755829bfc" providerId="ADAL" clId="{2E6676AA-6F47-44A6-BD0A-754D9202BDB8}" dt="2022-08-31T11:44:51.320" v="10"/>
          <ac:spMkLst>
            <pc:docMk/>
            <pc:sldMk cId="90776621" sldId="289"/>
            <ac:spMk id="4" creationId="{0EF3A232-6F52-779A-A920-8D4A71456ACB}"/>
          </ac:spMkLst>
        </pc:spChg>
        <pc:spChg chg="add del mod">
          <ac:chgData name="Håvard Espelund" userId="85a8a905-dc90-4457-94e0-a38755829bfc" providerId="ADAL" clId="{2E6676AA-6F47-44A6-BD0A-754D9202BDB8}" dt="2022-08-22T07:53:17.732" v="8"/>
          <ac:spMkLst>
            <pc:docMk/>
            <pc:sldMk cId="90776621" sldId="289"/>
            <ac:spMk id="4" creationId="{1C712863-F991-03FD-020F-D1D94EF9C96F}"/>
          </ac:spMkLst>
        </pc:spChg>
        <pc:spChg chg="add del mod">
          <ac:chgData name="Håvard Espelund" userId="85a8a905-dc90-4457-94e0-a38755829bfc" providerId="ADAL" clId="{2E6676AA-6F47-44A6-BD0A-754D9202BDB8}" dt="2022-08-22T07:53:17.732" v="8"/>
          <ac:spMkLst>
            <pc:docMk/>
            <pc:sldMk cId="90776621" sldId="289"/>
            <ac:spMk id="5" creationId="{3B481424-37A7-7B10-318B-F98287D6F7AA}"/>
          </ac:spMkLst>
        </pc:spChg>
        <pc:spChg chg="add del mod">
          <ac:chgData name="Håvard Espelund" userId="85a8a905-dc90-4457-94e0-a38755829bfc" providerId="ADAL" clId="{2E6676AA-6F47-44A6-BD0A-754D9202BDB8}" dt="2022-08-31T11:44:51.320" v="10"/>
          <ac:spMkLst>
            <pc:docMk/>
            <pc:sldMk cId="90776621" sldId="289"/>
            <ac:spMk id="5" creationId="{F5A81DEF-9579-B2CD-D901-461A7C446277}"/>
          </ac:spMkLst>
        </pc:spChg>
      </pc:sldChg>
      <pc:sldChg chg="addSp delSp modSp mod">
        <pc:chgData name="Håvard Espelund" userId="85a8a905-dc90-4457-94e0-a38755829bfc" providerId="ADAL" clId="{2E6676AA-6F47-44A6-BD0A-754D9202BDB8}" dt="2022-08-22T07:53:19.354" v="9"/>
        <pc:sldMkLst>
          <pc:docMk/>
          <pc:sldMk cId="1645604629" sldId="290"/>
        </pc:sldMkLst>
        <pc:spChg chg="mod">
          <ac:chgData name="Håvard Espelund" userId="85a8a905-dc90-4457-94e0-a38755829bfc" providerId="ADAL" clId="{2E6676AA-6F47-44A6-BD0A-754D9202BDB8}" dt="2022-08-22T07:53:19.354" v="9"/>
          <ac:spMkLst>
            <pc:docMk/>
            <pc:sldMk cId="1645604629" sldId="290"/>
            <ac:spMk id="2" creationId="{730C1A89-A77F-94AB-C031-570DEA61ADAF}"/>
          </ac:spMkLst>
        </pc:spChg>
        <pc:spChg chg="mod">
          <ac:chgData name="Håvard Espelund" userId="85a8a905-dc90-4457-94e0-a38755829bfc" providerId="ADAL" clId="{2E6676AA-6F47-44A6-BD0A-754D9202BDB8}" dt="2022-08-22T07:53:19.354" v="9"/>
          <ac:spMkLst>
            <pc:docMk/>
            <pc:sldMk cId="1645604629" sldId="290"/>
            <ac:spMk id="5" creationId="{853034C7-E9C4-E41B-048A-DB9F391B60DE}"/>
          </ac:spMkLst>
        </pc:spChg>
        <pc:spChg chg="add del mod">
          <ac:chgData name="Håvard Espelund" userId="85a8a905-dc90-4457-94e0-a38755829bfc" providerId="ADAL" clId="{2E6676AA-6F47-44A6-BD0A-754D9202BDB8}" dt="2022-08-22T07:53:04.802" v="3"/>
          <ac:spMkLst>
            <pc:docMk/>
            <pc:sldMk cId="1645604629" sldId="290"/>
            <ac:spMk id="6" creationId="{F344F41C-B90E-6460-3F12-C1E3C6D68DC0}"/>
          </ac:spMkLst>
        </pc:spChg>
        <pc:spChg chg="add del mod">
          <ac:chgData name="Håvard Espelund" userId="85a8a905-dc90-4457-94e0-a38755829bfc" providerId="ADAL" clId="{2E6676AA-6F47-44A6-BD0A-754D9202BDB8}" dt="2022-08-22T07:53:04.802" v="3"/>
          <ac:spMkLst>
            <pc:docMk/>
            <pc:sldMk cId="1645604629" sldId="290"/>
            <ac:spMk id="7" creationId="{EFCC180E-15D7-A7B2-E0B0-B4C850DE6734}"/>
          </ac:spMkLst>
        </pc:spChg>
        <pc:spChg chg="add del">
          <ac:chgData name="Håvard Espelund" userId="85a8a905-dc90-4457-94e0-a38755829bfc" providerId="ADAL" clId="{2E6676AA-6F47-44A6-BD0A-754D9202BDB8}" dt="2022-08-22T07:53:09.766" v="5" actId="21"/>
          <ac:spMkLst>
            <pc:docMk/>
            <pc:sldMk cId="1645604629" sldId="290"/>
            <ac:spMk id="9" creationId="{F4E12787-869A-3334-CAC2-C2348F682497}"/>
          </ac:spMkLst>
        </pc:spChg>
        <pc:spChg chg="add del mod">
          <ac:chgData name="Håvard Espelund" userId="85a8a905-dc90-4457-94e0-a38755829bfc" providerId="ADAL" clId="{2E6676AA-6F47-44A6-BD0A-754D9202BDB8}" dt="2022-08-22T07:53:19.354" v="9"/>
          <ac:spMkLst>
            <pc:docMk/>
            <pc:sldMk cId="1645604629" sldId="290"/>
            <ac:spMk id="10" creationId="{56C26767-23BF-B1AA-46C6-BD56212FD520}"/>
          </ac:spMkLst>
        </pc:spChg>
        <pc:spChg chg="add del mod">
          <ac:chgData name="Håvard Espelund" userId="85a8a905-dc90-4457-94e0-a38755829bfc" providerId="ADAL" clId="{2E6676AA-6F47-44A6-BD0A-754D9202BDB8}" dt="2022-08-22T07:53:19.354" v="9"/>
          <ac:spMkLst>
            <pc:docMk/>
            <pc:sldMk cId="1645604629" sldId="290"/>
            <ac:spMk id="12" creationId="{9AE57938-B266-C50C-F666-FAF7162CC73C}"/>
          </ac:spMkLst>
        </pc:spChg>
        <pc:picChg chg="add del">
          <ac:chgData name="Håvard Espelund" userId="85a8a905-dc90-4457-94e0-a38755829bfc" providerId="ADAL" clId="{2E6676AA-6F47-44A6-BD0A-754D9202BDB8}" dt="2022-08-22T07:53:10.620" v="6" actId="22"/>
          <ac:picMkLst>
            <pc:docMk/>
            <pc:sldMk cId="1645604629" sldId="290"/>
            <ac:picMk id="4" creationId="{CD2B1B45-EA2A-F329-9D1D-58EB2F486BB7}"/>
          </ac:picMkLst>
        </pc:picChg>
        <pc:picChg chg="add del">
          <ac:chgData name="Håvard Espelund" userId="85a8a905-dc90-4457-94e0-a38755829bfc" providerId="ADAL" clId="{2E6676AA-6F47-44A6-BD0A-754D9202BDB8}" dt="2022-08-22T07:53:11.716" v="7" actId="21"/>
          <ac:picMkLst>
            <pc:docMk/>
            <pc:sldMk cId="1645604629" sldId="290"/>
            <ac:picMk id="8" creationId="{07544F04-1F72-EB83-96FD-C368092537B8}"/>
          </ac:picMkLst>
        </pc:picChg>
      </pc:sldChg>
      <pc:sldChg chg="modSp mod">
        <pc:chgData name="Håvard Espelund" userId="85a8a905-dc90-4457-94e0-a38755829bfc" providerId="ADAL" clId="{2E6676AA-6F47-44A6-BD0A-754D9202BDB8}" dt="2022-08-31T11:45:55.532" v="14" actId="313"/>
        <pc:sldMkLst>
          <pc:docMk/>
          <pc:sldMk cId="1029981670" sldId="295"/>
        </pc:sldMkLst>
        <pc:spChg chg="mod">
          <ac:chgData name="Håvard Espelund" userId="85a8a905-dc90-4457-94e0-a38755829bfc" providerId="ADAL" clId="{2E6676AA-6F47-44A6-BD0A-754D9202BDB8}" dt="2022-08-31T11:45:55.532" v="14" actId="313"/>
          <ac:spMkLst>
            <pc:docMk/>
            <pc:sldMk cId="1029981670" sldId="295"/>
            <ac:spMk id="15" creationId="{56F671B6-7B46-9622-1360-8866A83240AF}"/>
          </ac:spMkLst>
        </pc:spChg>
      </pc:sldChg>
    </pc:docChg>
  </pc:docChgLst>
  <pc:docChgLst>
    <pc:chgData name="Hallgeir Are Olsen" userId="S::haol@lokforerskolen.no::0e80e4c0-13fc-41f5-a921-12f05fa2ec08" providerId="AD" clId="Web-{1F2D810C-98F8-CB3A-0F2F-675ACBC1CFAE}"/>
    <pc:docChg chg="modSld">
      <pc:chgData name="Hallgeir Are Olsen" userId="S::haol@lokforerskolen.no::0e80e4c0-13fc-41f5-a921-12f05fa2ec08" providerId="AD" clId="Web-{1F2D810C-98F8-CB3A-0F2F-675ACBC1CFAE}" dt="2022-08-25T11:22:12.625" v="1"/>
      <pc:docMkLst>
        <pc:docMk/>
      </pc:docMkLst>
      <pc:sldChg chg="delSp">
        <pc:chgData name="Hallgeir Are Olsen" userId="S::haol@lokforerskolen.no::0e80e4c0-13fc-41f5-a921-12f05fa2ec08" providerId="AD" clId="Web-{1F2D810C-98F8-CB3A-0F2F-675ACBC1CFAE}" dt="2022-08-25T10:46:42.235" v="0"/>
        <pc:sldMkLst>
          <pc:docMk/>
          <pc:sldMk cId="3938171183" sldId="294"/>
        </pc:sldMkLst>
        <pc:spChg chg="del">
          <ac:chgData name="Hallgeir Are Olsen" userId="S::haol@lokforerskolen.no::0e80e4c0-13fc-41f5-a921-12f05fa2ec08" providerId="AD" clId="Web-{1F2D810C-98F8-CB3A-0F2F-675ACBC1CFAE}" dt="2022-08-25T10:46:42.235" v="0"/>
          <ac:spMkLst>
            <pc:docMk/>
            <pc:sldMk cId="3938171183" sldId="294"/>
            <ac:spMk id="5" creationId="{853034C7-E9C4-E41B-048A-DB9F391B60DE}"/>
          </ac:spMkLst>
        </pc:spChg>
      </pc:sldChg>
      <pc:sldChg chg="delSp">
        <pc:chgData name="Hallgeir Are Olsen" userId="S::haol@lokforerskolen.no::0e80e4c0-13fc-41f5-a921-12f05fa2ec08" providerId="AD" clId="Web-{1F2D810C-98F8-CB3A-0F2F-675ACBC1CFAE}" dt="2022-08-25T11:22:12.625" v="1"/>
        <pc:sldMkLst>
          <pc:docMk/>
          <pc:sldMk cId="1029981670" sldId="295"/>
        </pc:sldMkLst>
        <pc:spChg chg="del">
          <ac:chgData name="Hallgeir Are Olsen" userId="S::haol@lokforerskolen.no::0e80e4c0-13fc-41f5-a921-12f05fa2ec08" providerId="AD" clId="Web-{1F2D810C-98F8-CB3A-0F2F-675ACBC1CFAE}" dt="2022-08-25T11:22:12.625" v="1"/>
          <ac:spMkLst>
            <pc:docMk/>
            <pc:sldMk cId="1029981670" sldId="295"/>
            <ac:spMk id="5" creationId="{853034C7-E9C4-E41B-048A-DB9F391B60D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opptekst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nb-NO"/>
          </a:p>
        </p:txBody>
      </p:sp>
      <p:sp>
        <p:nvSpPr>
          <p:cNvPr id="3" name="Plassholder for dato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914D53D9-918C-4418-86C9-A0B3E0D1209C}" type="datetimeFigureOut">
              <a:rPr lang="nb-NO" smtClean="0"/>
              <a:t>31.08.2022</a:t>
            </a:fld>
            <a:endParaRPr lang="nb-NO"/>
          </a:p>
        </p:txBody>
      </p:sp>
      <p:sp>
        <p:nvSpPr>
          <p:cNvPr id="4" name="Plassholder for lysbilde 3"/>
          <p:cNvSpPr>
            <a:spLocks noGrp="1" noRot="1" noChangeAspect="1"/>
          </p:cNvSpPr>
          <p:nvPr>
            <p:ph type="sldImg" idx="2"/>
          </p:nvPr>
        </p:nvSpPr>
        <p:spPr>
          <a:xfrm>
            <a:off x="2354263" y="1279525"/>
            <a:ext cx="2390775" cy="3454400"/>
          </a:xfrm>
          <a:prstGeom prst="rect">
            <a:avLst/>
          </a:prstGeom>
          <a:noFill/>
          <a:ln w="12700">
            <a:solidFill>
              <a:prstClr val="black"/>
            </a:solidFill>
          </a:ln>
        </p:spPr>
        <p:txBody>
          <a:bodyPr vert="horz" lIns="99048" tIns="49524" rIns="99048" bIns="49524" rtlCol="0" anchor="ctr"/>
          <a:lstStyle/>
          <a:p>
            <a:endParaRPr lang="nb-NO"/>
          </a:p>
        </p:txBody>
      </p:sp>
      <p:sp>
        <p:nvSpPr>
          <p:cNvPr id="5" name="Plassholder for notat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Plassholder for bunntekst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nb-NO"/>
          </a:p>
        </p:txBody>
      </p:sp>
      <p:sp>
        <p:nvSpPr>
          <p:cNvPr id="7" name="Plassholder for lysbildenumm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66B82991-87EC-445F-9D8B-C21D75C3E9F0}" type="slidenum">
              <a:rPr lang="nb-NO" smtClean="0"/>
              <a:t>‹#›</a:t>
            </a:fld>
            <a:endParaRPr lang="nb-NO"/>
          </a:p>
        </p:txBody>
      </p:sp>
    </p:spTree>
    <p:extLst>
      <p:ext uri="{BB962C8B-B14F-4D97-AF65-F5344CB8AC3E}">
        <p14:creationId xmlns:p14="http://schemas.microsoft.com/office/powerpoint/2010/main" val="1550284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rside info">
    <p:spTree>
      <p:nvGrpSpPr>
        <p:cNvPr id="1" name=""/>
        <p:cNvGrpSpPr/>
        <p:nvPr/>
      </p:nvGrpSpPr>
      <p:grpSpPr>
        <a:xfrm>
          <a:off x="0" y="0"/>
          <a:ext cx="0" cy="0"/>
          <a:chOff x="0" y="0"/>
          <a:chExt cx="0" cy="0"/>
        </a:xfrm>
      </p:grpSpPr>
      <p:pic>
        <p:nvPicPr>
          <p:cNvPr id="5" name="Bilde 4" descr="Et bilde som inneholder tekst&#10;&#10;Automatisk generert beskrivelse">
            <a:extLst>
              <a:ext uri="{FF2B5EF4-FFF2-40B4-BE49-F238E27FC236}">
                <a16:creationId xmlns:a16="http://schemas.microsoft.com/office/drawing/2014/main" id="{83786D79-A054-4899-AB93-DC09A38C8371}"/>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5192121" y="9373182"/>
            <a:ext cx="1195200" cy="370800"/>
          </a:xfrm>
          <a:prstGeom prst="rect">
            <a:avLst/>
          </a:prstGeom>
        </p:spPr>
      </p:pic>
      <p:sp>
        <p:nvSpPr>
          <p:cNvPr id="4" name="Plassholder for innhold 2">
            <a:extLst>
              <a:ext uri="{FF2B5EF4-FFF2-40B4-BE49-F238E27FC236}">
                <a16:creationId xmlns:a16="http://schemas.microsoft.com/office/drawing/2014/main" id="{431964C2-B1C7-43A8-BA7B-2C5B7F390BA4}"/>
              </a:ext>
            </a:extLst>
          </p:cNvPr>
          <p:cNvSpPr>
            <a:spLocks noGrp="1"/>
          </p:cNvSpPr>
          <p:nvPr>
            <p:ph idx="10" hasCustomPrompt="1"/>
          </p:nvPr>
        </p:nvSpPr>
        <p:spPr>
          <a:xfrm>
            <a:off x="470689" y="3413647"/>
            <a:ext cx="5916632" cy="5846723"/>
          </a:xfrm>
          <a:prstGeom prst="rect">
            <a:avLst/>
          </a:prstGeom>
        </p:spPr>
        <p:txBody>
          <a:bodyPr>
            <a:normAutofit/>
          </a:bodyPr>
          <a:lstStyle>
            <a:lvl1pPr marL="0" indent="0">
              <a:buNone/>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
        <p:nvSpPr>
          <p:cNvPr id="10" name="Plassholder for innhold 2">
            <a:extLst>
              <a:ext uri="{FF2B5EF4-FFF2-40B4-BE49-F238E27FC236}">
                <a16:creationId xmlns:a16="http://schemas.microsoft.com/office/drawing/2014/main" id="{B4690ED2-FB08-48A7-BBD0-02DB7CD97548}"/>
              </a:ext>
            </a:extLst>
          </p:cNvPr>
          <p:cNvSpPr>
            <a:spLocks noGrp="1"/>
          </p:cNvSpPr>
          <p:nvPr>
            <p:ph idx="1" hasCustomPrompt="1"/>
          </p:nvPr>
        </p:nvSpPr>
        <p:spPr>
          <a:xfrm>
            <a:off x="470689" y="347418"/>
            <a:ext cx="5916632" cy="2809289"/>
          </a:xfrm>
          <a:prstGeom prst="rect">
            <a:avLst/>
          </a:prstGeom>
        </p:spPr>
        <p:txBody>
          <a:bodyPr>
            <a:normAutofit/>
          </a:bodyPr>
          <a:lstStyle>
            <a:lvl1pPr marL="0" indent="0">
              <a:buNone/>
              <a:defRPr sz="5715">
                <a:solidFill>
                  <a:srgbClr val="28501E"/>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Tree>
    <p:extLst>
      <p:ext uri="{BB962C8B-B14F-4D97-AF65-F5344CB8AC3E}">
        <p14:creationId xmlns:p14="http://schemas.microsoft.com/office/powerpoint/2010/main" val="208049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rmal info">
    <p:spTree>
      <p:nvGrpSpPr>
        <p:cNvPr id="1" name=""/>
        <p:cNvGrpSpPr/>
        <p:nvPr/>
      </p:nvGrpSpPr>
      <p:grpSpPr>
        <a:xfrm>
          <a:off x="0" y="0"/>
          <a:ext cx="0" cy="0"/>
          <a:chOff x="0" y="0"/>
          <a:chExt cx="0" cy="0"/>
        </a:xfrm>
      </p:grpSpPr>
      <p:sp>
        <p:nvSpPr>
          <p:cNvPr id="6" name="Plassholder for innhold 2">
            <a:extLst>
              <a:ext uri="{FF2B5EF4-FFF2-40B4-BE49-F238E27FC236}">
                <a16:creationId xmlns:a16="http://schemas.microsoft.com/office/drawing/2014/main" id="{26AA15CD-26E0-43D1-ABCC-5BE0A24B0469}"/>
              </a:ext>
            </a:extLst>
          </p:cNvPr>
          <p:cNvSpPr>
            <a:spLocks noGrp="1"/>
          </p:cNvSpPr>
          <p:nvPr>
            <p:ph idx="10" hasCustomPrompt="1"/>
          </p:nvPr>
        </p:nvSpPr>
        <p:spPr>
          <a:xfrm>
            <a:off x="470689" y="1170566"/>
            <a:ext cx="5916632" cy="7952605"/>
          </a:xfrm>
          <a:prstGeom prst="rect">
            <a:avLst/>
          </a:prstGeom>
        </p:spPr>
        <p:txBody>
          <a:bodyPr>
            <a:normAutofit/>
          </a:bodyPr>
          <a:lstStyle>
            <a:lvl1pPr marL="0" indent="0">
              <a:buNone/>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
        <p:nvSpPr>
          <p:cNvPr id="5" name="Plassholder for innhold 2">
            <a:extLst>
              <a:ext uri="{FF2B5EF4-FFF2-40B4-BE49-F238E27FC236}">
                <a16:creationId xmlns:a16="http://schemas.microsoft.com/office/drawing/2014/main" id="{0E4E4E19-10CD-4AD8-9A60-49E80849977F}"/>
              </a:ext>
            </a:extLst>
          </p:cNvPr>
          <p:cNvSpPr>
            <a:spLocks noGrp="1"/>
          </p:cNvSpPr>
          <p:nvPr>
            <p:ph idx="1" hasCustomPrompt="1"/>
          </p:nvPr>
        </p:nvSpPr>
        <p:spPr>
          <a:xfrm>
            <a:off x="470689" y="347419"/>
            <a:ext cx="5916632" cy="507524"/>
          </a:xfrm>
          <a:prstGeom prst="rect">
            <a:avLst/>
          </a:prstGeom>
        </p:spPr>
        <p:txBody>
          <a:bodyPr>
            <a:normAutofit/>
          </a:bodyPr>
          <a:lstStyle>
            <a:lvl1pPr marL="0" indent="0">
              <a:buNone/>
              <a:defRPr sz="2143">
                <a:solidFill>
                  <a:srgbClr val="28501E"/>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Tree>
    <p:extLst>
      <p:ext uri="{BB962C8B-B14F-4D97-AF65-F5344CB8AC3E}">
        <p14:creationId xmlns:p14="http://schemas.microsoft.com/office/powerpoint/2010/main" val="1366039178"/>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side oppgaver">
    <p:spTree>
      <p:nvGrpSpPr>
        <p:cNvPr id="1" name=""/>
        <p:cNvGrpSpPr/>
        <p:nvPr/>
      </p:nvGrpSpPr>
      <p:grpSpPr>
        <a:xfrm>
          <a:off x="0" y="0"/>
          <a:ext cx="0" cy="0"/>
          <a:chOff x="0" y="0"/>
          <a:chExt cx="0" cy="0"/>
        </a:xfrm>
      </p:grpSpPr>
      <p:pic>
        <p:nvPicPr>
          <p:cNvPr id="5" name="Bilde 4">
            <a:extLst>
              <a:ext uri="{FF2B5EF4-FFF2-40B4-BE49-F238E27FC236}">
                <a16:creationId xmlns:a16="http://schemas.microsoft.com/office/drawing/2014/main" id="{180FFD3E-5816-4A73-9172-1DCF26300207}"/>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5192121" y="9373182"/>
            <a:ext cx="1195200" cy="370800"/>
          </a:xfrm>
          <a:prstGeom prst="rect">
            <a:avLst/>
          </a:prstGeom>
        </p:spPr>
      </p:pic>
      <p:sp>
        <p:nvSpPr>
          <p:cNvPr id="7" name="Plassholder for innhold 2">
            <a:extLst>
              <a:ext uri="{FF2B5EF4-FFF2-40B4-BE49-F238E27FC236}">
                <a16:creationId xmlns:a16="http://schemas.microsoft.com/office/drawing/2014/main" id="{045C4C2D-5F41-45C3-9BBB-98CC17CB7B9E}"/>
              </a:ext>
            </a:extLst>
          </p:cNvPr>
          <p:cNvSpPr>
            <a:spLocks noGrp="1"/>
          </p:cNvSpPr>
          <p:nvPr>
            <p:ph idx="1" hasCustomPrompt="1"/>
          </p:nvPr>
        </p:nvSpPr>
        <p:spPr>
          <a:xfrm>
            <a:off x="470689" y="347418"/>
            <a:ext cx="5916632" cy="2809289"/>
          </a:xfrm>
          <a:prstGeom prst="rect">
            <a:avLst/>
          </a:prstGeom>
        </p:spPr>
        <p:txBody>
          <a:bodyPr>
            <a:normAutofit/>
          </a:bodyPr>
          <a:lstStyle>
            <a:lvl1pPr marL="0" indent="0">
              <a:buNone/>
              <a:defRPr sz="5715">
                <a:solidFill>
                  <a:srgbClr val="F08CA0"/>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
        <p:nvSpPr>
          <p:cNvPr id="8" name="Plassholder for innhold 2">
            <a:extLst>
              <a:ext uri="{FF2B5EF4-FFF2-40B4-BE49-F238E27FC236}">
                <a16:creationId xmlns:a16="http://schemas.microsoft.com/office/drawing/2014/main" id="{E29965B2-9E47-4DD1-B29C-31A4488B5E4D}"/>
              </a:ext>
            </a:extLst>
          </p:cNvPr>
          <p:cNvSpPr>
            <a:spLocks noGrp="1"/>
          </p:cNvSpPr>
          <p:nvPr>
            <p:ph idx="10" hasCustomPrompt="1"/>
          </p:nvPr>
        </p:nvSpPr>
        <p:spPr>
          <a:xfrm>
            <a:off x="470689" y="3413647"/>
            <a:ext cx="5916632" cy="5846723"/>
          </a:xfrm>
          <a:prstGeom prst="rect">
            <a:avLst/>
          </a:prstGeom>
        </p:spPr>
        <p:txBody>
          <a:bodyPr>
            <a:normAutofit/>
          </a:bodyPr>
          <a:lstStyle>
            <a:lvl1pPr marL="0" indent="0">
              <a:buNone/>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Tree>
    <p:extLst>
      <p:ext uri="{BB962C8B-B14F-4D97-AF65-F5344CB8AC3E}">
        <p14:creationId xmlns:p14="http://schemas.microsoft.com/office/powerpoint/2010/main" val="3414571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rmal oppgaver">
    <p:spTree>
      <p:nvGrpSpPr>
        <p:cNvPr id="1" name=""/>
        <p:cNvGrpSpPr/>
        <p:nvPr/>
      </p:nvGrpSpPr>
      <p:grpSpPr>
        <a:xfrm>
          <a:off x="0" y="0"/>
          <a:ext cx="0" cy="0"/>
          <a:chOff x="0" y="0"/>
          <a:chExt cx="0" cy="0"/>
        </a:xfrm>
      </p:grpSpPr>
      <p:sp>
        <p:nvSpPr>
          <p:cNvPr id="6" name="Plassholder for innhold 2">
            <a:extLst>
              <a:ext uri="{FF2B5EF4-FFF2-40B4-BE49-F238E27FC236}">
                <a16:creationId xmlns:a16="http://schemas.microsoft.com/office/drawing/2014/main" id="{09B68153-E45C-45E6-92AE-2CCC5F60E35C}"/>
              </a:ext>
            </a:extLst>
          </p:cNvPr>
          <p:cNvSpPr>
            <a:spLocks noGrp="1"/>
          </p:cNvSpPr>
          <p:nvPr>
            <p:ph idx="10" hasCustomPrompt="1"/>
          </p:nvPr>
        </p:nvSpPr>
        <p:spPr>
          <a:xfrm>
            <a:off x="470689" y="1170566"/>
            <a:ext cx="5916632" cy="7952605"/>
          </a:xfrm>
          <a:prstGeom prst="rect">
            <a:avLst/>
          </a:prstGeom>
        </p:spPr>
        <p:txBody>
          <a:bodyPr>
            <a:normAutofit/>
          </a:bodyPr>
          <a:lstStyle>
            <a:lvl1pPr marL="408291" indent="-408291">
              <a:buFont typeface="+mj-lt"/>
              <a:buAutoNum type="alphaUcPeriod"/>
              <a:defRPr sz="2143"/>
            </a:lvl1pPr>
            <a:lvl2pPr marL="544388" indent="0">
              <a:buNone/>
              <a:defRPr/>
            </a:lvl2pPr>
            <a:lvl3pPr marL="1088776" indent="0">
              <a:buNone/>
              <a:defRPr/>
            </a:lvl3pPr>
            <a:lvl4pPr marL="1633164" indent="0">
              <a:buNone/>
              <a:defRPr/>
            </a:lvl4pPr>
            <a:lvl5pPr marL="2177552" indent="0">
              <a:buNone/>
              <a:defRPr/>
            </a:lvl5pPr>
          </a:lstStyle>
          <a:p>
            <a:pPr lvl="0"/>
            <a:r>
              <a:rPr lang="nb-NO"/>
              <a:t>Tekst</a:t>
            </a:r>
          </a:p>
        </p:txBody>
      </p:sp>
      <p:sp>
        <p:nvSpPr>
          <p:cNvPr id="5" name="Plassholder for innhold 2">
            <a:extLst>
              <a:ext uri="{FF2B5EF4-FFF2-40B4-BE49-F238E27FC236}">
                <a16:creationId xmlns:a16="http://schemas.microsoft.com/office/drawing/2014/main" id="{999B53D8-1DEE-433B-92CE-09AEB992852C}"/>
              </a:ext>
            </a:extLst>
          </p:cNvPr>
          <p:cNvSpPr>
            <a:spLocks noGrp="1"/>
          </p:cNvSpPr>
          <p:nvPr>
            <p:ph idx="1" hasCustomPrompt="1"/>
          </p:nvPr>
        </p:nvSpPr>
        <p:spPr>
          <a:xfrm>
            <a:off x="470689" y="347418"/>
            <a:ext cx="5916632" cy="744581"/>
          </a:xfrm>
          <a:prstGeom prst="rect">
            <a:avLst/>
          </a:prstGeom>
        </p:spPr>
        <p:txBody>
          <a:bodyPr>
            <a:normAutofit/>
          </a:bodyPr>
          <a:lstStyle>
            <a:lvl1pPr marL="0" indent="0">
              <a:buNone/>
              <a:defRPr sz="2143">
                <a:solidFill>
                  <a:srgbClr val="F08CA0"/>
                </a:solidFill>
                <a:latin typeface="+mj-lt"/>
              </a:defRPr>
            </a:lvl1pPr>
            <a:lvl2pPr marL="544388" indent="0">
              <a:buNone/>
              <a:defRPr/>
            </a:lvl2pPr>
            <a:lvl3pPr marL="1088776" indent="0">
              <a:buNone/>
              <a:defRPr/>
            </a:lvl3pPr>
            <a:lvl4pPr marL="1633164" indent="0">
              <a:buNone/>
              <a:defRPr/>
            </a:lvl4pPr>
            <a:lvl5pPr marL="2177552" indent="0">
              <a:buNone/>
              <a:defRPr/>
            </a:lvl5pPr>
          </a:lstStyle>
          <a:p>
            <a:pPr lvl="0"/>
            <a:r>
              <a:rPr lang="nb-NO"/>
              <a:t>OVERSKRIFT</a:t>
            </a:r>
          </a:p>
        </p:txBody>
      </p:sp>
    </p:spTree>
    <p:extLst>
      <p:ext uri="{BB962C8B-B14F-4D97-AF65-F5344CB8AC3E}">
        <p14:creationId xmlns:p14="http://schemas.microsoft.com/office/powerpoint/2010/main" val="3147575574"/>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965946"/>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55" r:id="rId3"/>
    <p:sldLayoutId id="2147483656" r:id="rId4"/>
  </p:sldLayoutIdLst>
  <p:hf hdr="0" ftr="0" dt="0"/>
  <p:txStyles>
    <p:titleStyle>
      <a:lvl1pPr algn="l" defTabSz="1088776" rtl="0" eaLnBrk="1" latinLnBrk="0" hangingPunct="1">
        <a:lnSpc>
          <a:spcPct val="90000"/>
        </a:lnSpc>
        <a:spcBef>
          <a:spcPct val="0"/>
        </a:spcBef>
        <a:buNone/>
        <a:defRPr sz="5239" b="1" kern="1200">
          <a:solidFill>
            <a:schemeClr val="tx1"/>
          </a:solidFill>
          <a:latin typeface="+mn-lt"/>
          <a:ea typeface="+mj-ea"/>
          <a:cs typeface="+mj-cs"/>
        </a:defRPr>
      </a:lvl1pPr>
    </p:titleStyle>
    <p:bodyStyle>
      <a:lvl1pPr marL="0" indent="0" algn="l" defTabSz="1088776" rtl="0" eaLnBrk="1" latinLnBrk="0" hangingPunct="1">
        <a:lnSpc>
          <a:spcPct val="90000"/>
        </a:lnSpc>
        <a:spcBef>
          <a:spcPts val="1191"/>
        </a:spcBef>
        <a:buFont typeface="Arial" panose="020B0604020202020204" pitchFamily="34" charset="0"/>
        <a:buNone/>
        <a:defRPr sz="2143" kern="1200">
          <a:solidFill>
            <a:schemeClr val="tx1"/>
          </a:solidFill>
          <a:latin typeface="+mn-lt"/>
          <a:ea typeface="+mn-ea"/>
          <a:cs typeface="+mn-cs"/>
        </a:defRPr>
      </a:lvl1pPr>
      <a:lvl2pPr marL="544388" indent="0" algn="l" defTabSz="1088776" rtl="0" eaLnBrk="1" latinLnBrk="0" hangingPunct="1">
        <a:lnSpc>
          <a:spcPct val="90000"/>
        </a:lnSpc>
        <a:spcBef>
          <a:spcPts val="595"/>
        </a:spcBef>
        <a:buFont typeface="Arial" panose="020B0604020202020204" pitchFamily="34" charset="0"/>
        <a:buNone/>
        <a:defRPr sz="2858" kern="1200">
          <a:solidFill>
            <a:schemeClr val="tx1"/>
          </a:solidFill>
          <a:latin typeface="+mn-lt"/>
          <a:ea typeface="+mn-ea"/>
          <a:cs typeface="+mn-cs"/>
        </a:defRPr>
      </a:lvl2pPr>
      <a:lvl3pPr marL="1088776" indent="0" algn="l" defTabSz="1088776" rtl="0" eaLnBrk="1" latinLnBrk="0" hangingPunct="1">
        <a:lnSpc>
          <a:spcPct val="90000"/>
        </a:lnSpc>
        <a:spcBef>
          <a:spcPts val="595"/>
        </a:spcBef>
        <a:buFont typeface="Arial" panose="020B0604020202020204" pitchFamily="34" charset="0"/>
        <a:buNone/>
        <a:defRPr sz="2381" kern="1200">
          <a:solidFill>
            <a:schemeClr val="tx1"/>
          </a:solidFill>
          <a:latin typeface="+mn-lt"/>
          <a:ea typeface="+mn-ea"/>
          <a:cs typeface="+mn-cs"/>
        </a:defRPr>
      </a:lvl3pPr>
      <a:lvl4pPr marL="1905358"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4pPr>
      <a:lvl5pPr marL="2449746"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5pPr>
      <a:lvl6pPr marL="2994134"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6pPr>
      <a:lvl7pPr marL="3538522"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7pPr>
      <a:lvl8pPr marL="4082910"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8pPr>
      <a:lvl9pPr marL="4627298" indent="-272194" algn="l" defTabSz="1088776" rtl="0" eaLnBrk="1" latinLnBrk="0" hangingPunct="1">
        <a:lnSpc>
          <a:spcPct val="90000"/>
        </a:lnSpc>
        <a:spcBef>
          <a:spcPts val="595"/>
        </a:spcBef>
        <a:buFont typeface="Arial" panose="020B0604020202020204" pitchFamily="34" charset="0"/>
        <a:buChar char="•"/>
        <a:defRPr sz="2143" kern="1200">
          <a:solidFill>
            <a:schemeClr val="tx1"/>
          </a:solidFill>
          <a:latin typeface="+mn-lt"/>
          <a:ea typeface="+mn-ea"/>
          <a:cs typeface="+mn-cs"/>
        </a:defRPr>
      </a:lvl9pPr>
    </p:bodyStyle>
    <p:otherStyle>
      <a:defPPr>
        <a:defRPr lang="nb-NO"/>
      </a:defPPr>
      <a:lvl1pPr marL="0" algn="l" defTabSz="1088776" rtl="0" eaLnBrk="1" latinLnBrk="0" hangingPunct="1">
        <a:defRPr sz="2143" kern="1200">
          <a:solidFill>
            <a:schemeClr val="tx1"/>
          </a:solidFill>
          <a:latin typeface="+mn-lt"/>
          <a:ea typeface="+mn-ea"/>
          <a:cs typeface="+mn-cs"/>
        </a:defRPr>
      </a:lvl1pPr>
      <a:lvl2pPr marL="544388" algn="l" defTabSz="1088776" rtl="0" eaLnBrk="1" latinLnBrk="0" hangingPunct="1">
        <a:defRPr sz="2143" kern="1200">
          <a:solidFill>
            <a:schemeClr val="tx1"/>
          </a:solidFill>
          <a:latin typeface="+mn-lt"/>
          <a:ea typeface="+mn-ea"/>
          <a:cs typeface="+mn-cs"/>
        </a:defRPr>
      </a:lvl2pPr>
      <a:lvl3pPr marL="1088776" algn="l" defTabSz="1088776" rtl="0" eaLnBrk="1" latinLnBrk="0" hangingPunct="1">
        <a:defRPr sz="2143" kern="1200">
          <a:solidFill>
            <a:schemeClr val="tx1"/>
          </a:solidFill>
          <a:latin typeface="+mn-lt"/>
          <a:ea typeface="+mn-ea"/>
          <a:cs typeface="+mn-cs"/>
        </a:defRPr>
      </a:lvl3pPr>
      <a:lvl4pPr marL="1633164" algn="l" defTabSz="1088776" rtl="0" eaLnBrk="1" latinLnBrk="0" hangingPunct="1">
        <a:defRPr sz="2143" kern="1200">
          <a:solidFill>
            <a:schemeClr val="tx1"/>
          </a:solidFill>
          <a:latin typeface="+mn-lt"/>
          <a:ea typeface="+mn-ea"/>
          <a:cs typeface="+mn-cs"/>
        </a:defRPr>
      </a:lvl4pPr>
      <a:lvl5pPr marL="2177552" algn="l" defTabSz="1088776" rtl="0" eaLnBrk="1" latinLnBrk="0" hangingPunct="1">
        <a:defRPr sz="2143" kern="1200">
          <a:solidFill>
            <a:schemeClr val="tx1"/>
          </a:solidFill>
          <a:latin typeface="+mn-lt"/>
          <a:ea typeface="+mn-ea"/>
          <a:cs typeface="+mn-cs"/>
        </a:defRPr>
      </a:lvl5pPr>
      <a:lvl6pPr marL="2721940" algn="l" defTabSz="1088776" rtl="0" eaLnBrk="1" latinLnBrk="0" hangingPunct="1">
        <a:defRPr sz="2143" kern="1200">
          <a:solidFill>
            <a:schemeClr val="tx1"/>
          </a:solidFill>
          <a:latin typeface="+mn-lt"/>
          <a:ea typeface="+mn-ea"/>
          <a:cs typeface="+mn-cs"/>
        </a:defRPr>
      </a:lvl6pPr>
      <a:lvl7pPr marL="3266328" algn="l" defTabSz="1088776" rtl="0" eaLnBrk="1" latinLnBrk="0" hangingPunct="1">
        <a:defRPr sz="2143" kern="1200">
          <a:solidFill>
            <a:schemeClr val="tx1"/>
          </a:solidFill>
          <a:latin typeface="+mn-lt"/>
          <a:ea typeface="+mn-ea"/>
          <a:cs typeface="+mn-cs"/>
        </a:defRPr>
      </a:lvl7pPr>
      <a:lvl8pPr marL="3810716" algn="l" defTabSz="1088776" rtl="0" eaLnBrk="1" latinLnBrk="0" hangingPunct="1">
        <a:defRPr sz="2143" kern="1200">
          <a:solidFill>
            <a:schemeClr val="tx1"/>
          </a:solidFill>
          <a:latin typeface="+mn-lt"/>
          <a:ea typeface="+mn-ea"/>
          <a:cs typeface="+mn-cs"/>
        </a:defRPr>
      </a:lvl8pPr>
      <a:lvl9pPr marL="4355104" algn="l" defTabSz="1088776" rtl="0" eaLnBrk="1" latinLnBrk="0" hangingPunct="1">
        <a:defRPr sz="214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ruken av ERTMS brer om seg i verden - Bane NOR">
            <a:extLst>
              <a:ext uri="{FF2B5EF4-FFF2-40B4-BE49-F238E27FC236}">
                <a16:creationId xmlns:a16="http://schemas.microsoft.com/office/drawing/2014/main" id="{E8329705-15AD-FAD1-94C5-5EF1158AEE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37931"/>
            <a:ext cx="6858000" cy="4149203"/>
          </a:xfrm>
          <a:prstGeom prst="rect">
            <a:avLst/>
          </a:prstGeom>
          <a:noFill/>
          <a:extLst>
            <a:ext uri="{909E8E84-426E-40DD-AFC4-6F175D3DCCD1}">
              <a14:hiddenFill xmlns:a14="http://schemas.microsoft.com/office/drawing/2010/main">
                <a:solidFill>
                  <a:srgbClr val="FFFFFF"/>
                </a:solidFill>
              </a14:hiddenFill>
            </a:ext>
          </a:extLst>
        </p:spPr>
      </p:pic>
      <p:sp>
        <p:nvSpPr>
          <p:cNvPr id="5" name="Plassholder for innhold 4">
            <a:extLst>
              <a:ext uri="{FF2B5EF4-FFF2-40B4-BE49-F238E27FC236}">
                <a16:creationId xmlns:a16="http://schemas.microsoft.com/office/drawing/2014/main" id="{A463805C-6A45-4B9C-B530-08DAD8042171}"/>
              </a:ext>
            </a:extLst>
          </p:cNvPr>
          <p:cNvSpPr>
            <a:spLocks noGrp="1"/>
          </p:cNvSpPr>
          <p:nvPr>
            <p:ph idx="10"/>
          </p:nvPr>
        </p:nvSpPr>
        <p:spPr>
          <a:xfrm>
            <a:off x="470689" y="6702552"/>
            <a:ext cx="5916632" cy="2557818"/>
          </a:xfrm>
        </p:spPr>
        <p:txBody>
          <a:bodyPr>
            <a:normAutofit/>
          </a:bodyPr>
          <a:lstStyle/>
          <a:p>
            <a:r>
              <a:rPr lang="nb-NO" dirty="0">
                <a:latin typeface="Barlow" panose="00000500000000000000" pitchFamily="50" charset="0"/>
              </a:rPr>
              <a:t>Følg instruksjonene i dette heftet og instruksjonene du får på skjermen nøye for å få best mulig utbytte av øvelsen.</a:t>
            </a:r>
          </a:p>
          <a:p>
            <a:endParaRPr lang="nb-NO" dirty="0"/>
          </a:p>
          <a:p>
            <a:pPr marL="457200" indent="-457200">
              <a:buFont typeface="+mj-lt"/>
              <a:buAutoNum type="arabicPeriod"/>
            </a:pPr>
            <a:r>
              <a:rPr lang="nb-NO" b="1" dirty="0"/>
              <a:t>Åpne menyen «ERTMS». </a:t>
            </a:r>
            <a:r>
              <a:rPr lang="nb-NO" b="1"/>
              <a:t>Start scenariet «</a:t>
            </a:r>
            <a:r>
              <a:rPr lang="nb-NO" b="1" dirty="0" err="1"/>
              <a:t>ertms</a:t>
            </a:r>
            <a:r>
              <a:rPr lang="nb-NO" b="1" dirty="0"/>
              <a:t> d ni </a:t>
            </a:r>
            <a:r>
              <a:rPr lang="nb-NO" b="1" dirty="0" err="1"/>
              <a:t>innforing</a:t>
            </a:r>
            <a:r>
              <a:rPr lang="nb-NO" b="1" dirty="0"/>
              <a:t>» ved å klikke på øvelsen</a:t>
            </a:r>
          </a:p>
        </p:txBody>
      </p:sp>
      <p:sp>
        <p:nvSpPr>
          <p:cNvPr id="4" name="Plassholder for innhold 3">
            <a:extLst>
              <a:ext uri="{FF2B5EF4-FFF2-40B4-BE49-F238E27FC236}">
                <a16:creationId xmlns:a16="http://schemas.microsoft.com/office/drawing/2014/main" id="{3515B047-85D5-4649-A8E6-BD0F7A96E57B}"/>
              </a:ext>
            </a:extLst>
          </p:cNvPr>
          <p:cNvSpPr>
            <a:spLocks noGrp="1"/>
          </p:cNvSpPr>
          <p:nvPr>
            <p:ph idx="1"/>
          </p:nvPr>
        </p:nvSpPr>
        <p:spPr/>
        <p:txBody>
          <a:bodyPr>
            <a:normAutofit/>
          </a:bodyPr>
          <a:lstStyle/>
          <a:p>
            <a:r>
              <a:rPr lang="nb-NO" sz="4800" b="1" dirty="0"/>
              <a:t>ERTMS INNFØRING </a:t>
            </a:r>
            <a:r>
              <a:rPr lang="nb-NO" sz="2400" b="1" dirty="0"/>
              <a:t>INFO</a:t>
            </a:r>
            <a:endParaRPr lang="nb-NO" sz="4800" b="1" dirty="0"/>
          </a:p>
        </p:txBody>
      </p:sp>
    </p:spTree>
    <p:extLst>
      <p:ext uri="{BB962C8B-B14F-4D97-AF65-F5344CB8AC3E}">
        <p14:creationId xmlns:p14="http://schemas.microsoft.com/office/powerpoint/2010/main" val="4063859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a:extLst>
              <a:ext uri="{FF2B5EF4-FFF2-40B4-BE49-F238E27FC236}">
                <a16:creationId xmlns:a16="http://schemas.microsoft.com/office/drawing/2014/main" id="{4139C528-12F0-11F4-FAAE-B8C72E2D0881}"/>
              </a:ext>
            </a:extLst>
          </p:cNvPr>
          <p:cNvSpPr>
            <a:spLocks noGrp="1"/>
          </p:cNvSpPr>
          <p:nvPr>
            <p:ph idx="10"/>
          </p:nvPr>
        </p:nvSpPr>
        <p:spPr/>
        <p:txBody>
          <a:bodyPr/>
          <a:lstStyle/>
          <a:p>
            <a:r>
              <a:rPr lang="nb-NO" dirty="0"/>
              <a:t>Foran deg på nedre skjerm har du en touchskjerm som vil befinne seg i førerrommet på kjøretøyet.</a:t>
            </a:r>
          </a:p>
          <a:p>
            <a:r>
              <a:rPr lang="nb-NO" dirty="0"/>
              <a:t>Denne kalles DMI (Driver Machine Interface).</a:t>
            </a:r>
          </a:p>
          <a:p>
            <a:r>
              <a:rPr lang="nb-NO" dirty="0"/>
              <a:t>Rundt hastighetsmåleren vises en bue opp til en gitt hastighet. Denne viser at du nå har kjøretillatelse.</a:t>
            </a:r>
          </a:p>
          <a:p>
            <a:r>
              <a:rPr lang="nb-NO" b="1" dirty="0"/>
              <a:t>Start kjøring. Øk hastigheten til maks 70 km/t.</a:t>
            </a:r>
          </a:p>
          <a:p>
            <a:r>
              <a:rPr lang="nb-NO" dirty="0"/>
              <a:t>Du vil få melding i skjermen når du skal se på neste punkt i dette heftet.</a:t>
            </a:r>
          </a:p>
          <a:p>
            <a:endParaRPr lang="nb-NO" dirty="0"/>
          </a:p>
          <a:p>
            <a:r>
              <a:rPr lang="nb-NO" dirty="0"/>
              <a:t>Trykk på		når du er klar. </a:t>
            </a:r>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2.</a:t>
            </a:r>
          </a:p>
        </p:txBody>
      </p:sp>
      <p:pic>
        <p:nvPicPr>
          <p:cNvPr id="4" name="Bilde 3">
            <a:extLst>
              <a:ext uri="{FF2B5EF4-FFF2-40B4-BE49-F238E27FC236}">
                <a16:creationId xmlns:a16="http://schemas.microsoft.com/office/drawing/2014/main" id="{8C591FF9-DD67-38DF-D3E3-7495D5FC05CC}"/>
              </a:ext>
            </a:extLst>
          </p:cNvPr>
          <p:cNvPicPr>
            <a:picLocks noChangeAspect="1"/>
          </p:cNvPicPr>
          <p:nvPr/>
        </p:nvPicPr>
        <p:blipFill>
          <a:blip r:embed="rId2"/>
          <a:stretch>
            <a:fillRect/>
          </a:stretch>
        </p:blipFill>
        <p:spPr>
          <a:xfrm>
            <a:off x="1717844" y="5166927"/>
            <a:ext cx="913916" cy="669788"/>
          </a:xfrm>
          <a:prstGeom prst="rect">
            <a:avLst/>
          </a:prstGeom>
        </p:spPr>
      </p:pic>
    </p:spTree>
    <p:extLst>
      <p:ext uri="{BB962C8B-B14F-4D97-AF65-F5344CB8AC3E}">
        <p14:creationId xmlns:p14="http://schemas.microsoft.com/office/powerpoint/2010/main" val="1152060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e 15">
            <a:extLst>
              <a:ext uri="{FF2B5EF4-FFF2-40B4-BE49-F238E27FC236}">
                <a16:creationId xmlns:a16="http://schemas.microsoft.com/office/drawing/2014/main" id="{A797EACE-A703-92AC-DFAC-906BECC1664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270" y="2378899"/>
            <a:ext cx="6864270" cy="5148203"/>
          </a:xfrm>
          <a:prstGeom prst="rect">
            <a:avLst/>
          </a:prstGeom>
          <a:noFill/>
          <a:ln>
            <a:noFill/>
          </a:ln>
        </p:spPr>
      </p:pic>
      <p:sp>
        <p:nvSpPr>
          <p:cNvPr id="3" name="Plassholder for innhold 2">
            <a:extLst>
              <a:ext uri="{FF2B5EF4-FFF2-40B4-BE49-F238E27FC236}">
                <a16:creationId xmlns:a16="http://schemas.microsoft.com/office/drawing/2014/main" id="{4139C528-12F0-11F4-FAAE-B8C72E2D0881}"/>
              </a:ext>
            </a:extLst>
          </p:cNvPr>
          <p:cNvSpPr>
            <a:spLocks noGrp="1"/>
          </p:cNvSpPr>
          <p:nvPr>
            <p:ph idx="10"/>
          </p:nvPr>
        </p:nvSpPr>
        <p:spPr/>
        <p:txBody>
          <a:bodyPr/>
          <a:lstStyle/>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3. DMI ser nå omtrent slik ut:</a:t>
            </a:r>
          </a:p>
        </p:txBody>
      </p:sp>
      <p:sp>
        <p:nvSpPr>
          <p:cNvPr id="7" name="Snakkeboble: rektangel 6">
            <a:extLst>
              <a:ext uri="{FF2B5EF4-FFF2-40B4-BE49-F238E27FC236}">
                <a16:creationId xmlns:a16="http://schemas.microsoft.com/office/drawing/2014/main" id="{473C66AE-67A7-0F5E-3379-238C7DC81926}"/>
              </a:ext>
            </a:extLst>
          </p:cNvPr>
          <p:cNvSpPr/>
          <p:nvPr/>
        </p:nvSpPr>
        <p:spPr>
          <a:xfrm>
            <a:off x="270429" y="1193772"/>
            <a:ext cx="2538096" cy="1224736"/>
          </a:xfrm>
          <a:prstGeom prst="wedgeRectCallout">
            <a:avLst>
              <a:gd name="adj1" fmla="val -9521"/>
              <a:gd name="adj2" fmla="val 155760"/>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r>
              <a:rPr lang="nb-NO" dirty="0"/>
              <a:t>Buen rundt hastighetsmåleren er grå og går til 70 km/t. Dette signalet heter E1 «Kjøretillatelse» i trafikkreglene. Tillatt hastighet er nå 70 km/t.</a:t>
            </a:r>
          </a:p>
        </p:txBody>
      </p:sp>
      <p:sp>
        <p:nvSpPr>
          <p:cNvPr id="12" name="Snakkeboble: rektangel 11">
            <a:extLst>
              <a:ext uri="{FF2B5EF4-FFF2-40B4-BE49-F238E27FC236}">
                <a16:creationId xmlns:a16="http://schemas.microsoft.com/office/drawing/2014/main" id="{D2E214C2-3845-1B24-CDB0-1895ADBDCC44}"/>
              </a:ext>
            </a:extLst>
          </p:cNvPr>
          <p:cNvSpPr/>
          <p:nvPr/>
        </p:nvSpPr>
        <p:spPr>
          <a:xfrm>
            <a:off x="724561" y="6750245"/>
            <a:ext cx="2538096" cy="1224736"/>
          </a:xfrm>
          <a:prstGeom prst="wedgeRectCallout">
            <a:avLst>
              <a:gd name="adj1" fmla="val -38321"/>
              <a:gd name="adj2" fmla="val -85289"/>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har kontakt med RBC (Radio Block Central). Dette er systemets dataforbindelse til sikringsanlegg og fjernstyringssystem.</a:t>
            </a:r>
          </a:p>
        </p:txBody>
      </p:sp>
      <p:sp>
        <p:nvSpPr>
          <p:cNvPr id="13" name="Snakkeboble: rektangel 12">
            <a:extLst>
              <a:ext uri="{FF2B5EF4-FFF2-40B4-BE49-F238E27FC236}">
                <a16:creationId xmlns:a16="http://schemas.microsoft.com/office/drawing/2014/main" id="{280B2D6F-4B31-0D51-A03E-820127CE4FFE}"/>
              </a:ext>
            </a:extLst>
          </p:cNvPr>
          <p:cNvSpPr/>
          <p:nvPr/>
        </p:nvSpPr>
        <p:spPr>
          <a:xfrm>
            <a:off x="3953839" y="7246239"/>
            <a:ext cx="2538096" cy="892339"/>
          </a:xfrm>
          <a:prstGeom prst="wedgeRectCallout">
            <a:avLst>
              <a:gd name="adj1" fmla="val -64934"/>
              <a:gd name="adj2" fmla="val -22827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kjører i FS-modus (</a:t>
            </a:r>
            <a:r>
              <a:rPr lang="en-US" sz="1800" dirty="0">
                <a:effectLst/>
                <a:ea typeface="Calibri" panose="020F0502020204030204" pitchFamily="34" charset="0"/>
                <a:cs typeface="Times New Roman" panose="02020603050405020304" pitchFamily="18" charset="0"/>
              </a:rPr>
              <a:t>Full Supervision</a:t>
            </a:r>
            <a:r>
              <a:rPr lang="nb-NO" sz="1800" dirty="0">
                <a:effectLst/>
                <a:ea typeface="Calibri" panose="020F0502020204030204" pitchFamily="34" charset="0"/>
                <a:cs typeface="Times New Roman" panose="02020603050405020304" pitchFamily="18" charset="0"/>
              </a:rPr>
              <a:t>). Dette er normal modus for kjøring på ERTMS.</a:t>
            </a:r>
          </a:p>
        </p:txBody>
      </p:sp>
      <p:sp>
        <p:nvSpPr>
          <p:cNvPr id="14" name="Snakkeboble: rektangel 13">
            <a:extLst>
              <a:ext uri="{FF2B5EF4-FFF2-40B4-BE49-F238E27FC236}">
                <a16:creationId xmlns:a16="http://schemas.microsoft.com/office/drawing/2014/main" id="{E81A51F6-1ADE-F8CA-A77B-710173218384}"/>
              </a:ext>
            </a:extLst>
          </p:cNvPr>
          <p:cNvSpPr/>
          <p:nvPr/>
        </p:nvSpPr>
        <p:spPr>
          <a:xfrm>
            <a:off x="1539477" y="6032249"/>
            <a:ext cx="2196500" cy="362036"/>
          </a:xfrm>
          <a:prstGeom prst="wedgeRectCallout">
            <a:avLst>
              <a:gd name="adj1" fmla="val -67482"/>
              <a:gd name="adj2" fmla="val -12891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kjører på ERTMS nivå 2.</a:t>
            </a:r>
          </a:p>
        </p:txBody>
      </p:sp>
    </p:spTree>
    <p:extLst>
      <p:ext uri="{BB962C8B-B14F-4D97-AF65-F5344CB8AC3E}">
        <p14:creationId xmlns:p14="http://schemas.microsoft.com/office/powerpoint/2010/main" val="90776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25744" y="2400558"/>
            <a:ext cx="6806511" cy="5104883"/>
          </a:xfrm>
          <a:prstGeom prst="rect">
            <a:avLst/>
          </a:prstGeom>
          <a:noFill/>
          <a:ln>
            <a:noFill/>
          </a:ln>
        </p:spPr>
      </p:pic>
      <p:sp>
        <p:nvSpPr>
          <p:cNvPr id="5" name="Plassholder for innhold 4">
            <a:extLst>
              <a:ext uri="{FF2B5EF4-FFF2-40B4-BE49-F238E27FC236}">
                <a16:creationId xmlns:a16="http://schemas.microsoft.com/office/drawing/2014/main" id="{853034C7-E9C4-E41B-048A-DB9F391B60DE}"/>
              </a:ext>
            </a:extLst>
          </p:cNvPr>
          <p:cNvSpPr>
            <a:spLocks noGrp="1"/>
          </p:cNvSpPr>
          <p:nvPr>
            <p:ph idx="10"/>
          </p:nvPr>
        </p:nvSpPr>
        <p:spPr/>
        <p:txBody>
          <a:bodyPr/>
          <a:lstStyle/>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4.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619433" y="1119356"/>
            <a:ext cx="2538096" cy="1682685"/>
          </a:xfrm>
          <a:prstGeom prst="wedgeRectCallout">
            <a:avLst>
              <a:gd name="adj1" fmla="val 78488"/>
              <a:gd name="adj2" fmla="val 199610"/>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r>
              <a:rPr lang="nb-NO" dirty="0"/>
              <a:t>Toget befinner seg ved streken nederst i det som kalles «planområdet».</a:t>
            </a:r>
          </a:p>
          <a:p>
            <a:r>
              <a:rPr lang="nb-NO" dirty="0"/>
              <a:t>Oppover i planområdet kan vi se det som venter oss.</a:t>
            </a:r>
          </a:p>
          <a:p>
            <a:r>
              <a:rPr lang="nb-NO" dirty="0"/>
              <a:t>Lysgrå og mørkgrå søyle viser stigning og fall. Vi er nå i et område med 3 promille stigning. Ca. 600 meter foran oss begynner 13 promille fall.</a:t>
            </a:r>
          </a:p>
        </p:txBody>
      </p:sp>
      <p:sp>
        <p:nvSpPr>
          <p:cNvPr id="11" name="Snakkeboble: rektangel 10">
            <a:extLst>
              <a:ext uri="{FF2B5EF4-FFF2-40B4-BE49-F238E27FC236}">
                <a16:creationId xmlns:a16="http://schemas.microsoft.com/office/drawing/2014/main" id="{BE0FB0F5-9CBB-413E-AE3A-8887582CE5D3}"/>
              </a:ext>
            </a:extLst>
          </p:cNvPr>
          <p:cNvSpPr/>
          <p:nvPr/>
        </p:nvSpPr>
        <p:spPr>
          <a:xfrm>
            <a:off x="3874526" y="748448"/>
            <a:ext cx="2931985" cy="1496185"/>
          </a:xfrm>
          <a:prstGeom prst="wedgeRectCallout">
            <a:avLst>
              <a:gd name="adj1" fmla="val -17593"/>
              <a:gd name="adj2" fmla="val 12427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62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Pilene som peker opp eller ned angir hvor det kommer en hastighetsendring. </a:t>
            </a:r>
          </a:p>
          <a:p>
            <a:pPr>
              <a:lnSpc>
                <a:spcPct val="115000"/>
              </a:lnSpc>
              <a:spcAft>
                <a:spcPts val="1000"/>
              </a:spcAft>
            </a:pPr>
            <a:r>
              <a:rPr lang="nb-NO" sz="1800" dirty="0">
                <a:effectLst/>
                <a:ea typeface="Calibri" panose="020F0502020204030204" pitchFamily="34" charset="0"/>
                <a:cs typeface="Times New Roman" panose="02020603050405020304" pitchFamily="18" charset="0"/>
              </a:rPr>
              <a:t>Den gule streken viser hvor bremsekurven for en hastighetsnedsettelse starter.</a:t>
            </a:r>
          </a:p>
          <a:p>
            <a:pPr>
              <a:lnSpc>
                <a:spcPct val="115000"/>
              </a:lnSpc>
              <a:spcAft>
                <a:spcPts val="1000"/>
              </a:spcAft>
            </a:pPr>
            <a:r>
              <a:rPr lang="nb-NO" sz="1800" dirty="0">
                <a:effectLst/>
                <a:ea typeface="Calibri" panose="020F0502020204030204" pitchFamily="34" charset="0"/>
                <a:cs typeface="Times New Roman" panose="02020603050405020304" pitchFamily="18" charset="0"/>
              </a:rPr>
              <a:t>Her har vi en hastighetsøkning ca. 800 meter fram og en nedsettelse ca. 2000 meter fram.</a:t>
            </a:r>
          </a:p>
        </p:txBody>
      </p:sp>
      <p:sp>
        <p:nvSpPr>
          <p:cNvPr id="15" name="Snakkeboble: rektangel 14">
            <a:extLst>
              <a:ext uri="{FF2B5EF4-FFF2-40B4-BE49-F238E27FC236}">
                <a16:creationId xmlns:a16="http://schemas.microsoft.com/office/drawing/2014/main" id="{56F671B6-7B46-9622-1360-8866A83240AF}"/>
              </a:ext>
            </a:extLst>
          </p:cNvPr>
          <p:cNvSpPr/>
          <p:nvPr/>
        </p:nvSpPr>
        <p:spPr>
          <a:xfrm>
            <a:off x="1465446" y="7184084"/>
            <a:ext cx="2346968" cy="1030450"/>
          </a:xfrm>
          <a:prstGeom prst="wedgeRectCallout">
            <a:avLst>
              <a:gd name="adj1" fmla="val 76894"/>
              <a:gd name="adj2" fmla="val -89147"/>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Ved å trykke på dette «hjulet» kan vi få fram hvilken posisjon langs strekningen vi befinner oss i.</a:t>
            </a:r>
          </a:p>
        </p:txBody>
      </p:sp>
    </p:spTree>
    <p:extLst>
      <p:ext uri="{BB962C8B-B14F-4D97-AF65-F5344CB8AC3E}">
        <p14:creationId xmlns:p14="http://schemas.microsoft.com/office/powerpoint/2010/main" val="1645604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2381250"/>
            <a:ext cx="6858000" cy="5143500"/>
          </a:xfrm>
          <a:prstGeom prst="rect">
            <a:avLst/>
          </a:prstGeom>
          <a:noFill/>
          <a:ln>
            <a:noFill/>
          </a:ln>
        </p:spPr>
      </p:pic>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5.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3075250" y="802359"/>
            <a:ext cx="2931984" cy="1947098"/>
          </a:xfrm>
          <a:prstGeom prst="wedgeRectCallout">
            <a:avLst>
              <a:gd name="adj1" fmla="val -112199"/>
              <a:gd name="adj2" fmla="val 70799"/>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85000" lnSpcReduction="1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Den hvite firkanten heter «TTI» (</a:t>
            </a:r>
            <a:r>
              <a:rPr lang="en-US" sz="1800" dirty="0">
                <a:effectLst/>
                <a:ea typeface="Calibri" panose="020F0502020204030204" pitchFamily="34" charset="0"/>
                <a:cs typeface="Times New Roman" panose="02020603050405020304" pitchFamily="18" charset="0"/>
              </a:rPr>
              <a:t>Time To </a:t>
            </a:r>
            <a:r>
              <a:rPr lang="en-US" dirty="0">
                <a:ea typeface="Calibri" panose="020F0502020204030204" pitchFamily="34" charset="0"/>
                <a:cs typeface="Times New Roman" panose="02020603050405020304" pitchFamily="18" charset="0"/>
              </a:rPr>
              <a:t>I</a:t>
            </a:r>
            <a:r>
              <a:rPr lang="en-US" sz="1800" dirty="0">
                <a:effectLst/>
                <a:ea typeface="Calibri" panose="020F0502020204030204" pitchFamily="34" charset="0"/>
                <a:cs typeface="Times New Roman" panose="02020603050405020304" pitchFamily="18" charset="0"/>
              </a:rPr>
              <a:t>ndication</a:t>
            </a:r>
            <a:r>
              <a:rPr lang="nb-NO" sz="1800" dirty="0">
                <a:effectLst/>
                <a:ea typeface="Calibri" panose="020F0502020204030204" pitchFamily="34" charset="0"/>
                <a:cs typeface="Times New Roman" panose="02020603050405020304" pitchFamily="18" charset="0"/>
              </a:rPr>
              <a:t>). Den vil gradvis bli større ettersom du nærmer deg starten for «målhastighetsovervåking», markert med gul strek i planvinduet.</a:t>
            </a:r>
          </a:p>
        </p:txBody>
      </p:sp>
      <p:sp>
        <p:nvSpPr>
          <p:cNvPr id="15" name="Snakkeboble: rektangel 14">
            <a:extLst>
              <a:ext uri="{FF2B5EF4-FFF2-40B4-BE49-F238E27FC236}">
                <a16:creationId xmlns:a16="http://schemas.microsoft.com/office/drawing/2014/main" id="{56F671B6-7B46-9622-1360-8866A83240AF}"/>
              </a:ext>
            </a:extLst>
          </p:cNvPr>
          <p:cNvSpPr/>
          <p:nvPr/>
        </p:nvSpPr>
        <p:spPr>
          <a:xfrm>
            <a:off x="3429000" y="6374122"/>
            <a:ext cx="2931984" cy="2048738"/>
          </a:xfrm>
          <a:prstGeom prst="wedgeRectCallout">
            <a:avLst>
              <a:gd name="adj1" fmla="val 8456"/>
              <a:gd name="adj2" fmla="val -119522"/>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Som du ser i planvinduet skal hastigheten være senket til 70 km/t om ca</a:t>
            </a:r>
            <a:r>
              <a:rPr lang="nb-NO" dirty="0">
                <a:ea typeface="Calibri" panose="020F0502020204030204" pitchFamily="34" charset="0"/>
                <a:cs typeface="Times New Roman" panose="02020603050405020304" pitchFamily="18" charset="0"/>
              </a:rPr>
              <a:t>. 700 meter. Når målhastighetsovervåkingen starter, vil fargen på hastighetsviseren endres til gult. Dette er signal </a:t>
            </a:r>
            <a:r>
              <a:rPr lang="nb-NO" b="1" dirty="0">
                <a:ea typeface="Calibri" panose="020F0502020204030204" pitchFamily="34" charset="0"/>
                <a:cs typeface="Times New Roman" panose="02020603050405020304" pitchFamily="18" charset="0"/>
              </a:rPr>
              <a:t>E3 «Andre varsel om redusert hastighet»</a:t>
            </a:r>
            <a:r>
              <a:rPr lang="nb-NO" dirty="0">
                <a:ea typeface="Calibri" panose="020F0502020204030204" pitchFamily="34" charset="0"/>
                <a:cs typeface="Times New Roman" panose="02020603050405020304" pitchFamily="18" charset="0"/>
              </a:rPr>
              <a:t>. Videre vil du få signal </a:t>
            </a:r>
            <a:r>
              <a:rPr lang="nb-NO" b="1" dirty="0">
                <a:ea typeface="Calibri" panose="020F0502020204030204" pitchFamily="34" charset="0"/>
                <a:cs typeface="Times New Roman" panose="02020603050405020304" pitchFamily="18" charset="0"/>
              </a:rPr>
              <a:t>E4 «Overskredet hastighet» </a:t>
            </a:r>
            <a:r>
              <a:rPr lang="nb-NO" dirty="0">
                <a:ea typeface="Calibri" panose="020F0502020204030204" pitchFamily="34" charset="0"/>
                <a:cs typeface="Times New Roman" panose="02020603050405020304" pitchFamily="18" charset="0"/>
              </a:rPr>
              <a:t>(oransje farge) og til slutt signal </a:t>
            </a:r>
            <a:r>
              <a:rPr lang="nb-NO" b="1" dirty="0">
                <a:ea typeface="Calibri" panose="020F0502020204030204" pitchFamily="34" charset="0"/>
                <a:cs typeface="Times New Roman" panose="02020603050405020304" pitchFamily="18" charset="0"/>
              </a:rPr>
              <a:t>E5 «Bremseinngrep» </a:t>
            </a:r>
            <a:r>
              <a:rPr lang="nb-NO" dirty="0">
                <a:ea typeface="Calibri" panose="020F0502020204030204" pitchFamily="34" charset="0"/>
                <a:cs typeface="Times New Roman" panose="02020603050405020304" pitchFamily="18" charset="0"/>
              </a:rPr>
              <a:t>(rød farge).</a:t>
            </a:r>
          </a:p>
        </p:txBody>
      </p:sp>
    </p:spTree>
    <p:extLst>
      <p:ext uri="{BB962C8B-B14F-4D97-AF65-F5344CB8AC3E}">
        <p14:creationId xmlns:p14="http://schemas.microsoft.com/office/powerpoint/2010/main" val="3938171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2381250"/>
            <a:ext cx="6858000" cy="5143500"/>
          </a:xfrm>
          <a:prstGeom prst="rect">
            <a:avLst/>
          </a:prstGeom>
          <a:noFill/>
          <a:ln>
            <a:noFill/>
          </a:ln>
        </p:spPr>
      </p:pic>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6.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357450" y="6317951"/>
            <a:ext cx="3389050" cy="1947098"/>
          </a:xfrm>
          <a:prstGeom prst="wedgeRectCallout">
            <a:avLst>
              <a:gd name="adj1" fmla="val -8641"/>
              <a:gd name="adj2" fmla="val -99439"/>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dirty="0">
                <a:ea typeface="Calibri" panose="020F0502020204030204" pitchFamily="34" charset="0"/>
                <a:cs typeface="Times New Roman" panose="02020603050405020304" pitchFamily="18" charset="0"/>
              </a:rPr>
              <a:t>Gul bue </a:t>
            </a:r>
            <a:r>
              <a:rPr lang="nb-NO" sz="1800" dirty="0">
                <a:effectLst/>
                <a:ea typeface="Calibri" panose="020F0502020204030204" pitchFamily="34" charset="0"/>
                <a:cs typeface="Times New Roman" panose="02020603050405020304" pitchFamily="18" charset="0"/>
              </a:rPr>
              <a:t>går nå helt ned til 0 km/t. Dette viser at vi nærmer oss sluttpunkt for kjøretillatelse (</a:t>
            </a:r>
            <a:r>
              <a:rPr lang="en-US" sz="1800" dirty="0">
                <a:effectLst/>
                <a:ea typeface="Calibri" panose="020F0502020204030204" pitchFamily="34" charset="0"/>
                <a:cs typeface="Times New Roman" panose="02020603050405020304" pitchFamily="18" charset="0"/>
              </a:rPr>
              <a:t>EOA – End of authority</a:t>
            </a:r>
            <a:r>
              <a:rPr lang="nb-NO" sz="1800" dirty="0">
                <a:effectLst/>
                <a:ea typeface="Calibri" panose="020F0502020204030204" pitchFamily="34" charset="0"/>
                <a:cs typeface="Times New Roman" panose="02020603050405020304" pitchFamily="18" charset="0"/>
              </a:rPr>
              <a:t>). </a:t>
            </a:r>
          </a:p>
          <a:p>
            <a:pPr>
              <a:lnSpc>
                <a:spcPct val="115000"/>
              </a:lnSpc>
              <a:spcAft>
                <a:spcPts val="1000"/>
              </a:spcAft>
            </a:pPr>
            <a:r>
              <a:rPr lang="nb-NO" sz="1800" dirty="0">
                <a:effectLst/>
                <a:ea typeface="Calibri" panose="020F0502020204030204" pitchFamily="34" charset="0"/>
                <a:cs typeface="Times New Roman" panose="02020603050405020304" pitchFamily="18" charset="0"/>
              </a:rPr>
              <a:t>Løsehastigheten vises med tall og lys grå bue. Ved kjøring under løsehastighet vil ikke ombordutrustningen overvåke kjøretøyet mot EOA, det vil si at det kun er du som er ansvarlig for å stoppe. Løsehastighet er normalt 20 km/t.</a:t>
            </a:r>
          </a:p>
        </p:txBody>
      </p:sp>
      <p:sp>
        <p:nvSpPr>
          <p:cNvPr id="15" name="Snakkeboble: rektangel 14">
            <a:extLst>
              <a:ext uri="{FF2B5EF4-FFF2-40B4-BE49-F238E27FC236}">
                <a16:creationId xmlns:a16="http://schemas.microsoft.com/office/drawing/2014/main" id="{56F671B6-7B46-9622-1360-8866A83240AF}"/>
              </a:ext>
            </a:extLst>
          </p:cNvPr>
          <p:cNvSpPr/>
          <p:nvPr/>
        </p:nvSpPr>
        <p:spPr>
          <a:xfrm>
            <a:off x="3599655" y="1170566"/>
            <a:ext cx="2329123" cy="1462519"/>
          </a:xfrm>
          <a:prstGeom prst="wedgeRectCallout">
            <a:avLst>
              <a:gd name="adj1" fmla="val 705"/>
              <a:gd name="adj2" fmla="val 14893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92500" lnSpcReduction="1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Sluttpunkt for kjøretillatelse er angitt i planområdet som hastighetsnedsettelse med en «0».</a:t>
            </a:r>
          </a:p>
        </p:txBody>
      </p:sp>
      <p:sp>
        <p:nvSpPr>
          <p:cNvPr id="10" name="Snakkeboble: rektangel 9">
            <a:extLst>
              <a:ext uri="{FF2B5EF4-FFF2-40B4-BE49-F238E27FC236}">
                <a16:creationId xmlns:a16="http://schemas.microsoft.com/office/drawing/2014/main" id="{45C30A0C-09E6-F84C-07B5-04FD895F365A}"/>
              </a:ext>
            </a:extLst>
          </p:cNvPr>
          <p:cNvSpPr/>
          <p:nvPr/>
        </p:nvSpPr>
        <p:spPr>
          <a:xfrm>
            <a:off x="357450" y="1409361"/>
            <a:ext cx="2578100" cy="814078"/>
          </a:xfrm>
          <a:prstGeom prst="wedgeRectCallout">
            <a:avLst>
              <a:gd name="adj1" fmla="val -22086"/>
              <a:gd name="adj2" fmla="val 19872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a:bodyPr>
          <a:lstStyle/>
          <a:p>
            <a:pPr>
              <a:lnSpc>
                <a:spcPct val="115000"/>
              </a:lnSpc>
              <a:spcAft>
                <a:spcPts val="1000"/>
              </a:spcAft>
            </a:pPr>
            <a:r>
              <a:rPr lang="nb-NO" sz="1800" dirty="0">
                <a:effectLst/>
                <a:latin typeface="Calibri" panose="020F0502020204030204" pitchFamily="34" charset="0"/>
                <a:ea typeface="Calibri" panose="020F0502020204030204" pitchFamily="34" charset="0"/>
                <a:cs typeface="Times New Roman" panose="02020603050405020304" pitchFamily="18" charset="0"/>
              </a:rPr>
              <a:t>Avstand til målpunkt vises med tall og søyle.</a:t>
            </a:r>
          </a:p>
        </p:txBody>
      </p:sp>
    </p:spTree>
    <p:extLst>
      <p:ext uri="{BB962C8B-B14F-4D97-AF65-F5344CB8AC3E}">
        <p14:creationId xmlns:p14="http://schemas.microsoft.com/office/powerpoint/2010/main" val="10299816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07544F04-1F72-EB83-96FD-C368092537B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0" y="2381250"/>
            <a:ext cx="6858000" cy="5143500"/>
          </a:xfrm>
          <a:prstGeom prst="rect">
            <a:avLst/>
          </a:prstGeom>
          <a:noFill/>
          <a:ln>
            <a:noFill/>
          </a:ln>
        </p:spPr>
      </p:pic>
      <p:sp>
        <p:nvSpPr>
          <p:cNvPr id="5" name="Plassholder for innhold 4">
            <a:extLst>
              <a:ext uri="{FF2B5EF4-FFF2-40B4-BE49-F238E27FC236}">
                <a16:creationId xmlns:a16="http://schemas.microsoft.com/office/drawing/2014/main" id="{853034C7-E9C4-E41B-048A-DB9F391B60DE}"/>
              </a:ext>
            </a:extLst>
          </p:cNvPr>
          <p:cNvSpPr>
            <a:spLocks noGrp="1"/>
          </p:cNvSpPr>
          <p:nvPr>
            <p:ph idx="10"/>
          </p:nvPr>
        </p:nvSpPr>
        <p:spPr>
          <a:xfrm>
            <a:off x="470689" y="7670800"/>
            <a:ext cx="5916632" cy="1816100"/>
          </a:xfrm>
        </p:spPr>
        <p:txBody>
          <a:bodyPr>
            <a:normAutofit fontScale="85000" lnSpcReduction="20000"/>
          </a:bodyPr>
          <a:lstStyle/>
          <a:p>
            <a:pPr>
              <a:lnSpc>
                <a:spcPct val="115000"/>
              </a:lnSpc>
              <a:spcAft>
                <a:spcPts val="1000"/>
              </a:spcAft>
            </a:pPr>
            <a:r>
              <a:rPr lang="nb-NO" dirty="0"/>
              <a:t>Ved overgangen til nivå NTC vil DMI endre visning. For- og hovedindikator kommer til syne. En egen modul i ETCS-ombordutrustningen som kalles «STM» (</a:t>
            </a:r>
            <a:r>
              <a:rPr lang="en-US" dirty="0"/>
              <a:t>Specific Transmission Module</a:t>
            </a:r>
            <a:r>
              <a:rPr lang="nb-NO" dirty="0"/>
              <a:t>) leser ATC-balisene og presenterer informasjonen i DMI. Øvelsen er avsluttet når du har stoppet på neste stasjon. </a:t>
            </a:r>
          </a:p>
          <a:p>
            <a:endParaRPr lang="nb-NO" dirty="0"/>
          </a:p>
        </p:txBody>
      </p:sp>
      <p:sp>
        <p:nvSpPr>
          <p:cNvPr id="2" name="Plassholder for innhold 1">
            <a:extLst>
              <a:ext uri="{FF2B5EF4-FFF2-40B4-BE49-F238E27FC236}">
                <a16:creationId xmlns:a16="http://schemas.microsoft.com/office/drawing/2014/main" id="{730C1A89-A77F-94AB-C031-570DEA61ADAF}"/>
              </a:ext>
            </a:extLst>
          </p:cNvPr>
          <p:cNvSpPr>
            <a:spLocks noGrp="1"/>
          </p:cNvSpPr>
          <p:nvPr>
            <p:ph idx="1"/>
          </p:nvPr>
        </p:nvSpPr>
        <p:spPr/>
        <p:txBody>
          <a:bodyPr/>
          <a:lstStyle/>
          <a:p>
            <a:r>
              <a:rPr lang="nb-NO" dirty="0"/>
              <a:t>7. DMI ser nå omtrent slik ut:</a:t>
            </a:r>
          </a:p>
        </p:txBody>
      </p:sp>
      <p:sp>
        <p:nvSpPr>
          <p:cNvPr id="9" name="Snakkeboble: rektangel 8">
            <a:extLst>
              <a:ext uri="{FF2B5EF4-FFF2-40B4-BE49-F238E27FC236}">
                <a16:creationId xmlns:a16="http://schemas.microsoft.com/office/drawing/2014/main" id="{F4E12787-869A-3334-CAC2-C2348F682497}"/>
              </a:ext>
            </a:extLst>
          </p:cNvPr>
          <p:cNvSpPr/>
          <p:nvPr/>
        </p:nvSpPr>
        <p:spPr>
          <a:xfrm>
            <a:off x="3126050" y="965200"/>
            <a:ext cx="3389050" cy="2073976"/>
          </a:xfrm>
          <a:prstGeom prst="wedgeRectCallout">
            <a:avLst>
              <a:gd name="adj1" fmla="val -61479"/>
              <a:gd name="adj2" fmla="val 177768"/>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75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Dette symbolet betyr at strekning med ERTMS nærmer seg slutten, og vi skal over på strekning med fjernstyring og ATC. </a:t>
            </a:r>
            <a:br>
              <a:rPr lang="nb-NO" sz="1800" dirty="0">
                <a:effectLst/>
                <a:ea typeface="Calibri" panose="020F0502020204030204" pitchFamily="34" charset="0"/>
                <a:cs typeface="Times New Roman" panose="02020603050405020304" pitchFamily="18" charset="0"/>
              </a:rPr>
            </a:br>
            <a:endParaRPr lang="nb-NO" sz="1800" dirty="0">
              <a:effectLst/>
              <a:ea typeface="Calibri" panose="020F0502020204030204" pitchFamily="34" charset="0"/>
              <a:cs typeface="Times New Roman" panose="02020603050405020304" pitchFamily="18" charset="0"/>
            </a:endParaRPr>
          </a:p>
          <a:p>
            <a:pPr>
              <a:lnSpc>
                <a:spcPct val="115000"/>
              </a:lnSpc>
              <a:spcAft>
                <a:spcPts val="1000"/>
              </a:spcAft>
            </a:pPr>
            <a:r>
              <a:rPr lang="nb-NO" sz="1800" b="1" dirty="0">
                <a:effectLst/>
                <a:ea typeface="Calibri" panose="020F0502020204030204" pitchFamily="34" charset="0"/>
                <a:cs typeface="Times New Roman" panose="02020603050405020304" pitchFamily="18" charset="0"/>
              </a:rPr>
              <a:t>OBS!</a:t>
            </a:r>
            <a:r>
              <a:rPr lang="nb-NO" sz="1800" dirty="0">
                <a:effectLst/>
                <a:ea typeface="Calibri" panose="020F0502020204030204" pitchFamily="34" charset="0"/>
                <a:cs typeface="Times New Roman" panose="02020603050405020304" pitchFamily="18" charset="0"/>
              </a:rPr>
              <a:t> Symbolet blir snart gult og blinkede, da må du kvittere (trykke i symbolet) for å bekrefte unngå bremseinngrep.</a:t>
            </a:r>
          </a:p>
        </p:txBody>
      </p:sp>
      <p:sp>
        <p:nvSpPr>
          <p:cNvPr id="11" name="Snakkeboble: rektangel 10">
            <a:extLst>
              <a:ext uri="{FF2B5EF4-FFF2-40B4-BE49-F238E27FC236}">
                <a16:creationId xmlns:a16="http://schemas.microsoft.com/office/drawing/2014/main" id="{45EC7005-35B7-06A3-8747-5D24CFC193FA}"/>
              </a:ext>
            </a:extLst>
          </p:cNvPr>
          <p:cNvSpPr/>
          <p:nvPr/>
        </p:nvSpPr>
        <p:spPr>
          <a:xfrm>
            <a:off x="1974613" y="6095215"/>
            <a:ext cx="2302873" cy="1199555"/>
          </a:xfrm>
          <a:prstGeom prst="wedgeRectCallout">
            <a:avLst>
              <a:gd name="adj1" fmla="val -83182"/>
              <a:gd name="adj2" fmla="val -65042"/>
            </a:avLst>
          </a:prstGeom>
          <a:solidFill>
            <a:srgbClr val="F08C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70000" lnSpcReduction="20000"/>
          </a:bodyPr>
          <a:lstStyle/>
          <a:p>
            <a:pPr>
              <a:lnSpc>
                <a:spcPct val="115000"/>
              </a:lnSpc>
              <a:spcAft>
                <a:spcPts val="1000"/>
              </a:spcAft>
            </a:pPr>
            <a:r>
              <a:rPr lang="nb-NO" sz="1800" dirty="0">
                <a:effectLst/>
                <a:ea typeface="Calibri" panose="020F0502020204030204" pitchFamily="34" charset="0"/>
                <a:cs typeface="Times New Roman" panose="02020603050405020304" pitchFamily="18" charset="0"/>
              </a:rPr>
              <a:t>Vi </a:t>
            </a:r>
            <a:r>
              <a:rPr lang="nb-NO" dirty="0">
                <a:ea typeface="Calibri" panose="020F0502020204030204" pitchFamily="34" charset="0"/>
                <a:cs typeface="Times New Roman" panose="02020603050405020304" pitchFamily="18" charset="0"/>
              </a:rPr>
              <a:t>går fra</a:t>
            </a:r>
            <a:br>
              <a:rPr lang="nb-NO" dirty="0">
                <a:ea typeface="Calibri" panose="020F0502020204030204" pitchFamily="34" charset="0"/>
                <a:cs typeface="Times New Roman" panose="02020603050405020304" pitchFamily="18" charset="0"/>
              </a:rPr>
            </a:br>
            <a:r>
              <a:rPr lang="nb-NO" dirty="0">
                <a:ea typeface="Calibri" panose="020F0502020204030204" pitchFamily="34" charset="0"/>
                <a:cs typeface="Times New Roman" panose="02020603050405020304" pitchFamily="18" charset="0"/>
              </a:rPr>
              <a:t>n</a:t>
            </a:r>
            <a:r>
              <a:rPr lang="nb-NO" sz="1800" dirty="0">
                <a:effectLst/>
                <a:ea typeface="Calibri" panose="020F0502020204030204" pitchFamily="34" charset="0"/>
                <a:cs typeface="Times New Roman" panose="02020603050405020304" pitchFamily="18" charset="0"/>
              </a:rPr>
              <a:t>ivå 2 (Strekning med ERTMS) til </a:t>
            </a:r>
            <a:br>
              <a:rPr lang="nb-NO" sz="1800" dirty="0">
                <a:effectLst/>
                <a:ea typeface="Calibri" panose="020F0502020204030204" pitchFamily="34" charset="0"/>
                <a:cs typeface="Times New Roman" panose="02020603050405020304" pitchFamily="18" charset="0"/>
              </a:rPr>
            </a:br>
            <a:r>
              <a:rPr lang="nb-NO" sz="1800" dirty="0">
                <a:effectLst/>
                <a:ea typeface="Calibri" panose="020F0502020204030204" pitchFamily="34" charset="0"/>
                <a:cs typeface="Times New Roman" panose="02020603050405020304" pitchFamily="18" charset="0"/>
              </a:rPr>
              <a:t>nivå NTC (Strekning med fjernstyring/togmelding)</a:t>
            </a:r>
          </a:p>
          <a:p>
            <a:pPr>
              <a:lnSpc>
                <a:spcPct val="115000"/>
              </a:lnSpc>
              <a:spcAft>
                <a:spcPts val="1000"/>
              </a:spcAft>
            </a:pPr>
            <a:endParaRPr lang="nb-NO"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385877"/>
      </p:ext>
    </p:extLst>
  </p:cSld>
  <p:clrMapOvr>
    <a:masterClrMapping/>
  </p:clrMapOvr>
</p:sld>
</file>

<file path=ppt/theme/theme1.xml><?xml version="1.0" encoding="utf-8"?>
<a:theme xmlns:a="http://schemas.openxmlformats.org/drawingml/2006/main" name="Egendefinert utformi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esignmal">
      <a:majorFont>
        <a:latin typeface="Garnett"/>
        <a:ea typeface=""/>
        <a:cs typeface=""/>
      </a:majorFont>
      <a:minorFont>
        <a:latin typeface="Barlow"/>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b4e1e00-feea-4cf4-be48-9480867486cb" xsi:nil="true"/>
    <lcf76f155ced4ddcb4097134ff3c332f xmlns="6dfa5379-9d23-4af9-82e9-c00c55a62303">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096DAF28055EC4498AFCEC673681E848" ma:contentTypeVersion="14" ma:contentTypeDescription="Opprett et nytt dokument." ma:contentTypeScope="" ma:versionID="6c51d2c8b56976b0a62cc603d70d7ee7">
  <xsd:schema xmlns:xsd="http://www.w3.org/2001/XMLSchema" xmlns:xs="http://www.w3.org/2001/XMLSchema" xmlns:p="http://schemas.microsoft.com/office/2006/metadata/properties" xmlns:ns2="6dfa5379-9d23-4af9-82e9-c00c55a62303" xmlns:ns3="8b4e1e00-feea-4cf4-be48-9480867486cb" targetNamespace="http://schemas.microsoft.com/office/2006/metadata/properties" ma:root="true" ma:fieldsID="7c33e8ae91644ca73eb891d174de94cc" ns2:_="" ns3:_="">
    <xsd:import namespace="6dfa5379-9d23-4af9-82e9-c00c55a62303"/>
    <xsd:import namespace="8b4e1e00-feea-4cf4-be48-9480867486cb"/>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LengthInSeconds"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fa5379-9d23-4af9-82e9-c00c55a623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emerkelapper" ma:readOnly="false" ma:fieldId="{5cf76f15-5ced-4ddc-b409-7134ff3c332f}" ma:taxonomyMulti="true" ma:sspId="03b4c446-5630-4336-b7a0-cef7bb1bfb7f"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b4e1e00-feea-4cf4-be48-9480867486cb"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909a6250-12c3-4b21-a4cc-cc20bf706aac}" ma:internalName="TaxCatchAll" ma:showField="CatchAllData" ma:web="8b4e1e00-feea-4cf4-be48-9480867486cb">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lingsdetaljer"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E482E7-B986-45BE-A976-64DE3FD2F4FD}">
  <ds:schemaRefs>
    <ds:schemaRef ds:uri="http://schemas.microsoft.com/sharepoint/v3/contenttype/forms"/>
  </ds:schemaRefs>
</ds:datastoreItem>
</file>

<file path=customXml/itemProps2.xml><?xml version="1.0" encoding="utf-8"?>
<ds:datastoreItem xmlns:ds="http://schemas.openxmlformats.org/officeDocument/2006/customXml" ds:itemID="{5D2CF2C2-B19C-4CA0-BFA8-483183BEF145}">
  <ds:schemaRefs>
    <ds:schemaRef ds:uri="http://schemas.microsoft.com/office/2006/metadata/properties"/>
    <ds:schemaRef ds:uri="8b4e1e00-feea-4cf4-be48-9480867486cb"/>
    <ds:schemaRef ds:uri="6dfa5379-9d23-4af9-82e9-c00c55a62303"/>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www.w3.org/XML/1998/namespace"/>
    <ds:schemaRef ds:uri="http://purl.org/dc/elements/1.1/"/>
  </ds:schemaRefs>
</ds:datastoreItem>
</file>

<file path=customXml/itemProps3.xml><?xml version="1.0" encoding="utf-8"?>
<ds:datastoreItem xmlns:ds="http://schemas.openxmlformats.org/officeDocument/2006/customXml" ds:itemID="{A5336180-55A9-41E3-BFFE-8D58AC310DF4}"/>
</file>

<file path=docProps/app.xml><?xml version="1.0" encoding="utf-8"?>
<Properties xmlns="http://schemas.openxmlformats.org/officeDocument/2006/extended-properties" xmlns:vt="http://schemas.openxmlformats.org/officeDocument/2006/docPropsVTypes">
  <Template/>
  <TotalTime>2537</TotalTime>
  <Words>683</Words>
  <Application>Microsoft Office PowerPoint</Application>
  <PresentationFormat>A4 (210 x 297 mm)</PresentationFormat>
  <Paragraphs>71</Paragraphs>
  <Slides>7</Slides>
  <Notes>0</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7</vt:i4>
      </vt:variant>
    </vt:vector>
  </HeadingPairs>
  <TitlesOfParts>
    <vt:vector size="12" baseType="lpstr">
      <vt:lpstr>Arial</vt:lpstr>
      <vt:lpstr>Calibri</vt:lpstr>
      <vt:lpstr>Garnett</vt:lpstr>
      <vt:lpstr>Barlow</vt:lpstr>
      <vt:lpstr>Egendefinert utforming</vt:lpstr>
      <vt:lpstr>PowerPoint-presentasjon</vt:lpstr>
      <vt:lpstr>PowerPoint-presentasjon</vt:lpstr>
      <vt:lpstr>PowerPoint-presentasjon</vt:lpstr>
      <vt:lpstr>PowerPoint-presentasjon</vt:lpstr>
      <vt:lpstr>PowerPoint-presentasjon</vt:lpstr>
      <vt:lpstr>PowerPoint-presentasjon</vt:lpstr>
      <vt:lpstr>PowerPoint-presentasjon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Håvard Espelund</dc:creator>
  <cp:lastModifiedBy>Håvard Espelund</cp:lastModifiedBy>
  <cp:revision>6</cp:revision>
  <cp:lastPrinted>2019-06-03T09:00:38Z</cp:lastPrinted>
  <dcterms:created xsi:type="dcterms:W3CDTF">2019-05-02T13:19:57Z</dcterms:created>
  <dcterms:modified xsi:type="dcterms:W3CDTF">2022-08-31T11:46:05Z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0x0101003D3B9DCBCC1BD24C9515612CF0FD0D88</vt:lpwstr>
  </property>
  <property fmtid="{D5CDD505-2E9C-101B-9397-08002B2CF9AE}" pid="3" name="MediaServiceImageTags">
    <vt:lpwstr/>
  </property>
  <property fmtid="{D5CDD505-2E9C-101B-9397-08002B2CF9AE}" pid="4" name="Filtermerking">
    <vt:lpwstr>1187;#Infrastruktur del 3 - 34. Infrastruktur|ad46bc6e-9457-4c2f-8995-f0d424360cfa;#853;#Infrastruktur|da4df8c0-003c-40b3-987a-638fca545a40;#1211;#Infrastruktur del 3 - T7. ERTMS|2313879e-6000-45b7-9aec-70770315f1f5;#842;#For studiet|c2576d9b-0f9b-46d0-a9c8-680ee3698cbb;#1075;#PowerPoint|25b2e426-ed06-4a65-9b33-1cdfdf203b59</vt:lpwstr>
  </property>
</Properties>
</file>