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50" r:id="rId4"/>
  </p:sldMasterIdLst>
  <p:notesMasterIdLst>
    <p:notesMasterId r:id="rId12"/>
  </p:notesMasterIdLst>
  <p:sldIdLst>
    <p:sldId id="287" r:id="rId5"/>
    <p:sldId id="288" r:id="rId6"/>
    <p:sldId id="289" r:id="rId7"/>
    <p:sldId id="290" r:id="rId8"/>
    <p:sldId id="297" r:id="rId9"/>
    <p:sldId id="298" r:id="rId10"/>
    <p:sldId id="299" r:id="rId11"/>
  </p:sldIdLst>
  <p:sldSz cx="6858000" cy="9906000" type="A4"/>
  <p:notesSz cx="7099300" cy="10234613"/>
  <p:embeddedFontLst>
    <p:embeddedFont>
      <p:font typeface="Barlow" panose="00000500000000000000" pitchFamily="50" charset="0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Garnett" panose="02010804040203040803" pitchFamily="2" charset="0"/>
      <p:bold r:id="rId21"/>
    </p:embeddedFont>
  </p:embeddedFont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an Alexander Blakseth" initials="CAB" lastIdx="1" clrIdx="0">
    <p:extLst>
      <p:ext uri="{19B8F6BF-5375-455C-9EA6-DF929625EA0E}">
        <p15:presenceInfo xmlns:p15="http://schemas.microsoft.com/office/powerpoint/2012/main" userId="S::christian.blakseth@jernbanedirektoratet.no::637bfee3-3d81-4f21-b7f5-a95ec33a1891" providerId="AD"/>
      </p:ext>
    </p:extLst>
  </p:cmAuthor>
  <p:cmAuthor id="2" name="Håvard Espelund" initials="HE" lastIdx="3" clrIdx="1">
    <p:extLst>
      <p:ext uri="{19B8F6BF-5375-455C-9EA6-DF929625EA0E}">
        <p15:presenceInfo xmlns:p15="http://schemas.microsoft.com/office/powerpoint/2012/main" userId="S::havard.espelund@jernbanedirektoratet.no::8efd4da1-c16f-46bc-bda6-258df91d98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0002"/>
    <a:srgbClr val="969696"/>
    <a:srgbClr val="C3C3C3"/>
    <a:srgbClr val="555555"/>
    <a:srgbClr val="EA9100"/>
    <a:srgbClr val="DFDF00"/>
    <a:srgbClr val="F08CA0"/>
    <a:srgbClr val="B40000"/>
    <a:srgbClr val="28501E"/>
    <a:srgbClr val="F5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D101CD-D97C-4027-BDF0-2B9746F0B79D}" v="23" dt="2022-09-12T07:35:35.3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Ingen stil, tabellrutenet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151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9.fntdata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llgeir Are Olsen" userId="0e80e4c0-13fc-41f5-a921-12f05fa2ec08" providerId="ADAL" clId="{F9255474-9547-480A-8FBB-13B75AF929ED}"/>
    <pc:docChg chg="modSld">
      <pc:chgData name="Hallgeir Are Olsen" userId="0e80e4c0-13fc-41f5-a921-12f05fa2ec08" providerId="ADAL" clId="{F9255474-9547-480A-8FBB-13B75AF929ED}" dt="2022-08-22T07:25:29.513" v="10"/>
      <pc:docMkLst>
        <pc:docMk/>
      </pc:docMkLst>
      <pc:sldChg chg="modSp mod">
        <pc:chgData name="Hallgeir Are Olsen" userId="0e80e4c0-13fc-41f5-a921-12f05fa2ec08" providerId="ADAL" clId="{F9255474-9547-480A-8FBB-13B75AF929ED}" dt="2022-08-22T07:25:29.513" v="10"/>
        <pc:sldMkLst>
          <pc:docMk/>
          <pc:sldMk cId="4063859078" sldId="287"/>
        </pc:sldMkLst>
        <pc:spChg chg="mod">
          <ac:chgData name="Hallgeir Are Olsen" userId="0e80e4c0-13fc-41f5-a921-12f05fa2ec08" providerId="ADAL" clId="{F9255474-9547-480A-8FBB-13B75AF929ED}" dt="2022-08-22T07:25:29.513" v="10"/>
          <ac:spMkLst>
            <pc:docMk/>
            <pc:sldMk cId="4063859078" sldId="287"/>
            <ac:spMk id="5" creationId="{A463805C-6A45-4B9C-B530-08DAD8042171}"/>
          </ac:spMkLst>
        </pc:spChg>
      </pc:sldChg>
    </pc:docChg>
  </pc:docChgLst>
  <pc:docChgLst>
    <pc:chgData name="Håvard Espelund" userId="85a8a905-dc90-4457-94e0-a38755829bfc" providerId="ADAL" clId="{40D101CD-D97C-4027-BDF0-2B9746F0B79D}"/>
    <pc:docChg chg="undo custSel addSld delSld modSld">
      <pc:chgData name="Håvard Espelund" userId="85a8a905-dc90-4457-94e0-a38755829bfc" providerId="ADAL" clId="{40D101CD-D97C-4027-BDF0-2B9746F0B79D}" dt="2022-09-12T07:55:46.032" v="1277" actId="47"/>
      <pc:docMkLst>
        <pc:docMk/>
      </pc:docMkLst>
      <pc:sldChg chg="addSp delSp modSp add del mod">
        <pc:chgData name="Håvard Espelund" userId="85a8a905-dc90-4457-94e0-a38755829bfc" providerId="ADAL" clId="{40D101CD-D97C-4027-BDF0-2B9746F0B79D}" dt="2022-09-12T07:55:46.032" v="1277" actId="47"/>
        <pc:sldMkLst>
          <pc:docMk/>
          <pc:sldMk cId="4063859078" sldId="287"/>
        </pc:sldMkLst>
        <pc:spChg chg="mod">
          <ac:chgData name="Håvard Espelund" userId="85a8a905-dc90-4457-94e0-a38755829bfc" providerId="ADAL" clId="{40D101CD-D97C-4027-BDF0-2B9746F0B79D}" dt="2022-09-12T07:08:59.356" v="15" actId="20577"/>
          <ac:spMkLst>
            <pc:docMk/>
            <pc:sldMk cId="4063859078" sldId="287"/>
            <ac:spMk id="4" creationId="{3515B047-85D5-4649-A8E6-BD0F7A96E57B}"/>
          </ac:spMkLst>
        </pc:spChg>
        <pc:spChg chg="mod">
          <ac:chgData name="Håvard Espelund" userId="85a8a905-dc90-4457-94e0-a38755829bfc" providerId="ADAL" clId="{40D101CD-D97C-4027-BDF0-2B9746F0B79D}" dt="2022-09-12T07:14:52.238" v="414" actId="20577"/>
          <ac:spMkLst>
            <pc:docMk/>
            <pc:sldMk cId="4063859078" sldId="287"/>
            <ac:spMk id="5" creationId="{A463805C-6A45-4B9C-B530-08DAD8042171}"/>
          </ac:spMkLst>
        </pc:spChg>
        <pc:picChg chg="del">
          <ac:chgData name="Håvard Espelund" userId="85a8a905-dc90-4457-94e0-a38755829bfc" providerId="ADAL" clId="{40D101CD-D97C-4027-BDF0-2B9746F0B79D}" dt="2022-09-12T07:12:50.077" v="332" actId="478"/>
          <ac:picMkLst>
            <pc:docMk/>
            <pc:sldMk cId="4063859078" sldId="287"/>
            <ac:picMk id="2" creationId="{E8329705-15AD-FAD1-94C5-5EF1158AEEEA}"/>
          </ac:picMkLst>
        </pc:picChg>
        <pc:picChg chg="add del">
          <ac:chgData name="Håvard Espelund" userId="85a8a905-dc90-4457-94e0-a38755829bfc" providerId="ADAL" clId="{40D101CD-D97C-4027-BDF0-2B9746F0B79D}" dt="2022-09-12T07:12:49.103" v="331"/>
          <ac:picMkLst>
            <pc:docMk/>
            <pc:sldMk cId="4063859078" sldId="287"/>
            <ac:picMk id="1026" creationId="{9D5981BC-D90E-EF07-315C-882F649B565B}"/>
          </ac:picMkLst>
        </pc:picChg>
        <pc:picChg chg="add mod">
          <ac:chgData name="Håvard Espelund" userId="85a8a905-dc90-4457-94e0-a38755829bfc" providerId="ADAL" clId="{40D101CD-D97C-4027-BDF0-2B9746F0B79D}" dt="2022-09-12T07:13:23.461" v="338" actId="18131"/>
          <ac:picMkLst>
            <pc:docMk/>
            <pc:sldMk cId="4063859078" sldId="287"/>
            <ac:picMk id="1028" creationId="{9CCEFB6E-6404-3BFB-F699-97E646064609}"/>
          </ac:picMkLst>
        </pc:picChg>
      </pc:sldChg>
      <pc:sldChg chg="addSp delSp modSp mod modClrScheme chgLayout">
        <pc:chgData name="Håvard Espelund" userId="85a8a905-dc90-4457-94e0-a38755829bfc" providerId="ADAL" clId="{40D101CD-D97C-4027-BDF0-2B9746F0B79D}" dt="2022-09-12T07:22:09.088" v="522" actId="1076"/>
        <pc:sldMkLst>
          <pc:docMk/>
          <pc:sldMk cId="1152060530" sldId="288"/>
        </pc:sldMkLst>
        <pc:spChg chg="mod ord">
          <ac:chgData name="Håvard Espelund" userId="85a8a905-dc90-4457-94e0-a38755829bfc" providerId="ADAL" clId="{40D101CD-D97C-4027-BDF0-2B9746F0B79D}" dt="2022-09-12T07:22:01.627" v="519"/>
          <ac:spMkLst>
            <pc:docMk/>
            <pc:sldMk cId="1152060530" sldId="288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40D101CD-D97C-4027-BDF0-2B9746F0B79D}" dt="2022-09-12T07:22:07.612" v="521" actId="5793"/>
          <ac:spMkLst>
            <pc:docMk/>
            <pc:sldMk cId="1152060530" sldId="288"/>
            <ac:spMk id="3" creationId="{4139C528-12F0-11F4-FAAE-B8C72E2D0881}"/>
          </ac:spMkLst>
        </pc:spChg>
        <pc:spChg chg="add del mod">
          <ac:chgData name="Håvard Espelund" userId="85a8a905-dc90-4457-94e0-a38755829bfc" providerId="ADAL" clId="{40D101CD-D97C-4027-BDF0-2B9746F0B79D}" dt="2022-09-12T07:16:08.518" v="437"/>
          <ac:spMkLst>
            <pc:docMk/>
            <pc:sldMk cId="1152060530" sldId="288"/>
            <ac:spMk id="5" creationId="{FB954674-B748-CDA5-7A4C-C01535F7CC4A}"/>
          </ac:spMkLst>
        </pc:spChg>
        <pc:spChg chg="add del mod">
          <ac:chgData name="Håvard Espelund" userId="85a8a905-dc90-4457-94e0-a38755829bfc" providerId="ADAL" clId="{40D101CD-D97C-4027-BDF0-2B9746F0B79D}" dt="2022-09-12T07:16:08.518" v="437"/>
          <ac:spMkLst>
            <pc:docMk/>
            <pc:sldMk cId="1152060530" sldId="288"/>
            <ac:spMk id="6" creationId="{F77677BE-6FF5-4DF2-F4D5-087ED8EC266C}"/>
          </ac:spMkLst>
        </pc:spChg>
        <pc:spChg chg="add del mod">
          <ac:chgData name="Håvard Espelund" userId="85a8a905-dc90-4457-94e0-a38755829bfc" providerId="ADAL" clId="{40D101CD-D97C-4027-BDF0-2B9746F0B79D}" dt="2022-09-12T07:22:01.627" v="519"/>
          <ac:spMkLst>
            <pc:docMk/>
            <pc:sldMk cId="1152060530" sldId="288"/>
            <ac:spMk id="9" creationId="{7619C9AD-3045-D761-37DB-D8026358C311}"/>
          </ac:spMkLst>
        </pc:spChg>
        <pc:spChg chg="add del mod">
          <ac:chgData name="Håvard Espelund" userId="85a8a905-dc90-4457-94e0-a38755829bfc" providerId="ADAL" clId="{40D101CD-D97C-4027-BDF0-2B9746F0B79D}" dt="2022-09-12T07:22:01.627" v="519"/>
          <ac:spMkLst>
            <pc:docMk/>
            <pc:sldMk cId="1152060530" sldId="288"/>
            <ac:spMk id="10" creationId="{F2043238-93C3-3594-EF05-26EA518E0153}"/>
          </ac:spMkLst>
        </pc:spChg>
        <pc:picChg chg="del">
          <ac:chgData name="Håvard Espelund" userId="85a8a905-dc90-4457-94e0-a38755829bfc" providerId="ADAL" clId="{40D101CD-D97C-4027-BDF0-2B9746F0B79D}" dt="2022-09-12T07:15:15.626" v="417" actId="478"/>
          <ac:picMkLst>
            <pc:docMk/>
            <pc:sldMk cId="1152060530" sldId="288"/>
            <ac:picMk id="4" creationId="{8C591FF9-DD67-38DF-D3E3-7495D5FC05CC}"/>
          </ac:picMkLst>
        </pc:picChg>
        <pc:picChg chg="add mod">
          <ac:chgData name="Håvard Espelund" userId="85a8a905-dc90-4457-94e0-a38755829bfc" providerId="ADAL" clId="{40D101CD-D97C-4027-BDF0-2B9746F0B79D}" dt="2022-09-12T07:22:09.088" v="522" actId="1076"/>
          <ac:picMkLst>
            <pc:docMk/>
            <pc:sldMk cId="1152060530" sldId="288"/>
            <ac:picMk id="8" creationId="{BC46F01E-5A1B-F088-0441-0045FFC42076}"/>
          </ac:picMkLst>
        </pc:picChg>
      </pc:sldChg>
      <pc:sldChg chg="addSp delSp modSp mod modClrScheme chgLayout">
        <pc:chgData name="Håvard Espelund" userId="85a8a905-dc90-4457-94e0-a38755829bfc" providerId="ADAL" clId="{40D101CD-D97C-4027-BDF0-2B9746F0B79D}" dt="2022-09-12T07:22:48.417" v="534" actId="20577"/>
        <pc:sldMkLst>
          <pc:docMk/>
          <pc:sldMk cId="90776621" sldId="289"/>
        </pc:sldMkLst>
        <pc:spChg chg="del mod ord">
          <ac:chgData name="Håvard Espelund" userId="85a8a905-dc90-4457-94e0-a38755829bfc" providerId="ADAL" clId="{40D101CD-D97C-4027-BDF0-2B9746F0B79D}" dt="2022-09-12T07:22:19.222" v="524" actId="478"/>
          <ac:spMkLst>
            <pc:docMk/>
            <pc:sldMk cId="90776621" sldId="289"/>
            <ac:spMk id="2" creationId="{730C1A89-A77F-94AB-C031-570DEA61ADAF}"/>
          </ac:spMkLst>
        </pc:spChg>
        <pc:spChg chg="mod ord">
          <ac:chgData name="Håvard Espelund" userId="85a8a905-dc90-4457-94e0-a38755829bfc" providerId="ADAL" clId="{40D101CD-D97C-4027-BDF0-2B9746F0B79D}" dt="2022-09-12T07:22:48.417" v="534" actId="20577"/>
          <ac:spMkLst>
            <pc:docMk/>
            <pc:sldMk cId="90776621" sldId="289"/>
            <ac:spMk id="3" creationId="{4139C528-12F0-11F4-FAAE-B8C72E2D0881}"/>
          </ac:spMkLst>
        </pc:spChg>
        <pc:spChg chg="add del mod">
          <ac:chgData name="Håvard Espelund" userId="85a8a905-dc90-4457-94e0-a38755829bfc" providerId="ADAL" clId="{40D101CD-D97C-4027-BDF0-2B9746F0B79D}" dt="2022-09-12T07:21:37.653" v="511"/>
          <ac:spMkLst>
            <pc:docMk/>
            <pc:sldMk cId="90776621" sldId="289"/>
            <ac:spMk id="4" creationId="{4166C812-667F-79A1-9AC9-53F7B4A453EE}"/>
          </ac:spMkLst>
        </pc:spChg>
        <pc:spChg chg="add del mod">
          <ac:chgData name="Håvard Espelund" userId="85a8a905-dc90-4457-94e0-a38755829bfc" providerId="ADAL" clId="{40D101CD-D97C-4027-BDF0-2B9746F0B79D}" dt="2022-09-12T07:21:37.653" v="511"/>
          <ac:spMkLst>
            <pc:docMk/>
            <pc:sldMk cId="90776621" sldId="289"/>
            <ac:spMk id="5" creationId="{DE047973-5594-9A4B-E955-BE1B9141844A}"/>
          </ac:spMkLst>
        </pc:spChg>
        <pc:spChg chg="del mod">
          <ac:chgData name="Håvard Espelund" userId="85a8a905-dc90-4457-94e0-a38755829bfc" providerId="ADAL" clId="{40D101CD-D97C-4027-BDF0-2B9746F0B79D}" dt="2022-09-12T07:21:24.634" v="505" actId="478"/>
          <ac:spMkLst>
            <pc:docMk/>
            <pc:sldMk cId="90776621" sldId="289"/>
            <ac:spMk id="7" creationId="{473C66AE-67A7-0F5E-3379-238C7DC81926}"/>
          </ac:spMkLst>
        </pc:spChg>
        <pc:spChg chg="add del">
          <ac:chgData name="Håvard Espelund" userId="85a8a905-dc90-4457-94e0-a38755829bfc" providerId="ADAL" clId="{40D101CD-D97C-4027-BDF0-2B9746F0B79D}" dt="2022-09-12T07:21:44.108" v="514" actId="22"/>
          <ac:spMkLst>
            <pc:docMk/>
            <pc:sldMk cId="90776621" sldId="289"/>
            <ac:spMk id="8" creationId="{0061A0BE-80B3-4879-F8EC-D2B09EDF69D0}"/>
          </ac:spMkLst>
        </pc:spChg>
        <pc:spChg chg="add del mod">
          <ac:chgData name="Håvard Espelund" userId="85a8a905-dc90-4457-94e0-a38755829bfc" providerId="ADAL" clId="{40D101CD-D97C-4027-BDF0-2B9746F0B79D}" dt="2022-09-12T07:21:45.497" v="515"/>
          <ac:spMkLst>
            <pc:docMk/>
            <pc:sldMk cId="90776621" sldId="289"/>
            <ac:spMk id="9" creationId="{10D5FA6D-0EE7-385A-740B-170BB0AF2420}"/>
          </ac:spMkLst>
        </pc:spChg>
        <pc:spChg chg="add del mod">
          <ac:chgData name="Håvard Espelund" userId="85a8a905-dc90-4457-94e0-a38755829bfc" providerId="ADAL" clId="{40D101CD-D97C-4027-BDF0-2B9746F0B79D}" dt="2022-09-12T07:21:45.497" v="515"/>
          <ac:spMkLst>
            <pc:docMk/>
            <pc:sldMk cId="90776621" sldId="289"/>
            <ac:spMk id="10" creationId="{111C4F59-9216-8156-C6AC-8B3CB7F210DE}"/>
          </ac:spMkLst>
        </pc:spChg>
        <pc:spChg chg="add del mod">
          <ac:chgData name="Håvard Espelund" userId="85a8a905-dc90-4457-94e0-a38755829bfc" providerId="ADAL" clId="{40D101CD-D97C-4027-BDF0-2B9746F0B79D}" dt="2022-09-12T07:22:16.619" v="523"/>
          <ac:spMkLst>
            <pc:docMk/>
            <pc:sldMk cId="90776621" sldId="289"/>
            <ac:spMk id="11" creationId="{5D474094-BEBD-DFAA-8392-F3FECDDA9091}"/>
          </ac:spMkLst>
        </pc:spChg>
        <pc:spChg chg="del mod">
          <ac:chgData name="Håvard Espelund" userId="85a8a905-dc90-4457-94e0-a38755829bfc" providerId="ADAL" clId="{40D101CD-D97C-4027-BDF0-2B9746F0B79D}" dt="2022-09-12T07:21:27.334" v="508" actId="478"/>
          <ac:spMkLst>
            <pc:docMk/>
            <pc:sldMk cId="90776621" sldId="289"/>
            <ac:spMk id="12" creationId="{D2E214C2-3845-1B24-CDB0-1895ADBDCC44}"/>
          </ac:spMkLst>
        </pc:spChg>
        <pc:spChg chg="del">
          <ac:chgData name="Håvard Espelund" userId="85a8a905-dc90-4457-94e0-a38755829bfc" providerId="ADAL" clId="{40D101CD-D97C-4027-BDF0-2B9746F0B79D}" dt="2022-09-12T07:21:28.608" v="510" actId="478"/>
          <ac:spMkLst>
            <pc:docMk/>
            <pc:sldMk cId="90776621" sldId="289"/>
            <ac:spMk id="13" creationId="{280B2D6F-4B31-0D51-A03E-820127CE4FFE}"/>
          </ac:spMkLst>
        </pc:spChg>
        <pc:spChg chg="del">
          <ac:chgData name="Håvard Espelund" userId="85a8a905-dc90-4457-94e0-a38755829bfc" providerId="ADAL" clId="{40D101CD-D97C-4027-BDF0-2B9746F0B79D}" dt="2022-09-12T07:21:27.963" v="509" actId="478"/>
          <ac:spMkLst>
            <pc:docMk/>
            <pc:sldMk cId="90776621" sldId="289"/>
            <ac:spMk id="14" creationId="{E81A51F6-1ADE-F8CA-A77B-710173218384}"/>
          </ac:spMkLst>
        </pc:spChg>
        <pc:spChg chg="add del mod">
          <ac:chgData name="Håvard Espelund" userId="85a8a905-dc90-4457-94e0-a38755829bfc" providerId="ADAL" clId="{40D101CD-D97C-4027-BDF0-2B9746F0B79D}" dt="2022-09-12T07:22:16.619" v="523"/>
          <ac:spMkLst>
            <pc:docMk/>
            <pc:sldMk cId="90776621" sldId="289"/>
            <ac:spMk id="15" creationId="{A963F522-15A3-8BE4-A962-ADCCE9272014}"/>
          </ac:spMkLst>
        </pc:spChg>
        <pc:spChg chg="add mod">
          <ac:chgData name="Håvard Espelund" userId="85a8a905-dc90-4457-94e0-a38755829bfc" providerId="ADAL" clId="{40D101CD-D97C-4027-BDF0-2B9746F0B79D}" dt="2022-09-12T07:22:21.259" v="526" actId="20577"/>
          <ac:spMkLst>
            <pc:docMk/>
            <pc:sldMk cId="90776621" sldId="289"/>
            <ac:spMk id="18" creationId="{8F9ED7C4-E62C-BE00-76B8-FD5A0BCAF5C3}"/>
          </ac:spMkLst>
        </pc:spChg>
        <pc:picChg chg="del">
          <ac:chgData name="Håvard Espelund" userId="85a8a905-dc90-4457-94e0-a38755829bfc" providerId="ADAL" clId="{40D101CD-D97C-4027-BDF0-2B9746F0B79D}" dt="2022-09-12T07:21:25.130" v="506" actId="478"/>
          <ac:picMkLst>
            <pc:docMk/>
            <pc:sldMk cId="90776621" sldId="289"/>
            <ac:picMk id="16" creationId="{A797EACE-A703-92AC-DFAC-906BECC1664C}"/>
          </ac:picMkLst>
        </pc:picChg>
      </pc:sldChg>
      <pc:sldChg chg="addSp delSp modSp mod modClrScheme chgLayout">
        <pc:chgData name="Håvard Espelund" userId="85a8a905-dc90-4457-94e0-a38755829bfc" providerId="ADAL" clId="{40D101CD-D97C-4027-BDF0-2B9746F0B79D}" dt="2022-09-12T07:28:38.314" v="824" actId="20577"/>
        <pc:sldMkLst>
          <pc:docMk/>
          <pc:sldMk cId="1645604629" sldId="290"/>
        </pc:sldMkLst>
        <pc:spChg chg="del">
          <ac:chgData name="Håvard Espelund" userId="85a8a905-dc90-4457-94e0-a38755829bfc" providerId="ADAL" clId="{40D101CD-D97C-4027-BDF0-2B9746F0B79D}" dt="2022-09-12T07:23:06.024" v="535" actId="478"/>
          <ac:spMkLst>
            <pc:docMk/>
            <pc:sldMk cId="1645604629" sldId="290"/>
            <ac:spMk id="2" creationId="{730C1A89-A77F-94AB-C031-570DEA61ADAF}"/>
          </ac:spMkLst>
        </pc:spChg>
        <pc:spChg chg="add del mod ord">
          <ac:chgData name="Håvard Espelund" userId="85a8a905-dc90-4457-94e0-a38755829bfc" providerId="ADAL" clId="{40D101CD-D97C-4027-BDF0-2B9746F0B79D}" dt="2022-09-12T07:23:09.032" v="536" actId="700"/>
          <ac:spMkLst>
            <pc:docMk/>
            <pc:sldMk cId="1645604629" sldId="290"/>
            <ac:spMk id="4" creationId="{ABCEFE5C-A381-FCB4-61DF-0E2CEEBF07C2}"/>
          </ac:spMkLst>
        </pc:spChg>
        <pc:spChg chg="del">
          <ac:chgData name="Håvard Espelund" userId="85a8a905-dc90-4457-94e0-a38755829bfc" providerId="ADAL" clId="{40D101CD-D97C-4027-BDF0-2B9746F0B79D}" dt="2022-09-12T07:23:06.024" v="535" actId="478"/>
          <ac:spMkLst>
            <pc:docMk/>
            <pc:sldMk cId="1645604629" sldId="290"/>
            <ac:spMk id="5" creationId="{853034C7-E9C4-E41B-048A-DB9F391B60DE}"/>
          </ac:spMkLst>
        </pc:spChg>
        <pc:spChg chg="add del mod ord">
          <ac:chgData name="Håvard Espelund" userId="85a8a905-dc90-4457-94e0-a38755829bfc" providerId="ADAL" clId="{40D101CD-D97C-4027-BDF0-2B9746F0B79D}" dt="2022-09-12T07:23:09.032" v="536" actId="700"/>
          <ac:spMkLst>
            <pc:docMk/>
            <pc:sldMk cId="1645604629" sldId="290"/>
            <ac:spMk id="7" creationId="{90B46891-07A2-D556-9470-47992F09DB2D}"/>
          </ac:spMkLst>
        </pc:spChg>
        <pc:spChg chg="del">
          <ac:chgData name="Håvard Espelund" userId="85a8a905-dc90-4457-94e0-a38755829bfc" providerId="ADAL" clId="{40D101CD-D97C-4027-BDF0-2B9746F0B79D}" dt="2022-09-12T07:23:06.024" v="535" actId="478"/>
          <ac:spMkLst>
            <pc:docMk/>
            <pc:sldMk cId="1645604629" sldId="290"/>
            <ac:spMk id="9" creationId="{F4E12787-869A-3334-CAC2-C2348F682497}"/>
          </ac:spMkLst>
        </pc:spChg>
        <pc:spChg chg="add mod ord">
          <ac:chgData name="Håvard Espelund" userId="85a8a905-dc90-4457-94e0-a38755829bfc" providerId="ADAL" clId="{40D101CD-D97C-4027-BDF0-2B9746F0B79D}" dt="2022-09-12T07:27:01.306" v="745"/>
          <ac:spMkLst>
            <pc:docMk/>
            <pc:sldMk cId="1645604629" sldId="290"/>
            <ac:spMk id="10" creationId="{2C50BF0C-BC80-8EF6-DD5A-5CC893235943}"/>
          </ac:spMkLst>
        </pc:spChg>
        <pc:spChg chg="del">
          <ac:chgData name="Håvard Espelund" userId="85a8a905-dc90-4457-94e0-a38755829bfc" providerId="ADAL" clId="{40D101CD-D97C-4027-BDF0-2B9746F0B79D}" dt="2022-09-12T07:23:06.024" v="535" actId="478"/>
          <ac:spMkLst>
            <pc:docMk/>
            <pc:sldMk cId="1645604629" sldId="290"/>
            <ac:spMk id="11" creationId="{BE0FB0F5-9CBB-413E-AE3A-8887582CE5D3}"/>
          </ac:spMkLst>
        </pc:spChg>
        <pc:spChg chg="add mod ord">
          <ac:chgData name="Håvard Espelund" userId="85a8a905-dc90-4457-94e0-a38755829bfc" providerId="ADAL" clId="{40D101CD-D97C-4027-BDF0-2B9746F0B79D}" dt="2022-09-12T07:28:38.314" v="824" actId="20577"/>
          <ac:spMkLst>
            <pc:docMk/>
            <pc:sldMk cId="1645604629" sldId="290"/>
            <ac:spMk id="12" creationId="{85E018B6-1E7E-E0E5-9D68-0C8D9624C421}"/>
          </ac:spMkLst>
        </pc:spChg>
        <pc:spChg chg="add del mod">
          <ac:chgData name="Håvard Espelund" userId="85a8a905-dc90-4457-94e0-a38755829bfc" providerId="ADAL" clId="{40D101CD-D97C-4027-BDF0-2B9746F0B79D}" dt="2022-09-12T07:26:44.230" v="741"/>
          <ac:spMkLst>
            <pc:docMk/>
            <pc:sldMk cId="1645604629" sldId="290"/>
            <ac:spMk id="13" creationId="{F081B2CC-762A-DC24-7426-F0285BEE7DB5}"/>
          </ac:spMkLst>
        </pc:spChg>
        <pc:spChg chg="add del mod">
          <ac:chgData name="Håvard Espelund" userId="85a8a905-dc90-4457-94e0-a38755829bfc" providerId="ADAL" clId="{40D101CD-D97C-4027-BDF0-2B9746F0B79D}" dt="2022-09-12T07:26:44.230" v="741"/>
          <ac:spMkLst>
            <pc:docMk/>
            <pc:sldMk cId="1645604629" sldId="290"/>
            <ac:spMk id="14" creationId="{CD080E6A-40EA-EEC1-7C89-11F90046B93D}"/>
          </ac:spMkLst>
        </pc:spChg>
        <pc:spChg chg="del">
          <ac:chgData name="Håvard Espelund" userId="85a8a905-dc90-4457-94e0-a38755829bfc" providerId="ADAL" clId="{40D101CD-D97C-4027-BDF0-2B9746F0B79D}" dt="2022-09-12T07:23:06.024" v="535" actId="478"/>
          <ac:spMkLst>
            <pc:docMk/>
            <pc:sldMk cId="1645604629" sldId="290"/>
            <ac:spMk id="15" creationId="{56F671B6-7B46-9622-1360-8866A83240AF}"/>
          </ac:spMkLst>
        </pc:spChg>
        <pc:spChg chg="add del mod">
          <ac:chgData name="Håvard Espelund" userId="85a8a905-dc90-4457-94e0-a38755829bfc" providerId="ADAL" clId="{40D101CD-D97C-4027-BDF0-2B9746F0B79D}" dt="2022-09-12T07:27:01.306" v="745"/>
          <ac:spMkLst>
            <pc:docMk/>
            <pc:sldMk cId="1645604629" sldId="290"/>
            <ac:spMk id="16" creationId="{288BB452-D0EF-2C61-1330-FADF83405A26}"/>
          </ac:spMkLst>
        </pc:spChg>
        <pc:spChg chg="add del mod">
          <ac:chgData name="Håvard Espelund" userId="85a8a905-dc90-4457-94e0-a38755829bfc" providerId="ADAL" clId="{40D101CD-D97C-4027-BDF0-2B9746F0B79D}" dt="2022-09-12T07:27:01.306" v="745"/>
          <ac:spMkLst>
            <pc:docMk/>
            <pc:sldMk cId="1645604629" sldId="290"/>
            <ac:spMk id="17" creationId="{69649A9F-8930-03DD-DFB4-27332B73104B}"/>
          </ac:spMkLst>
        </pc:spChg>
        <pc:picChg chg="del">
          <ac:chgData name="Håvard Espelund" userId="85a8a905-dc90-4457-94e0-a38755829bfc" providerId="ADAL" clId="{40D101CD-D97C-4027-BDF0-2B9746F0B79D}" dt="2022-09-12T07:23:06.024" v="535" actId="478"/>
          <ac:picMkLst>
            <pc:docMk/>
            <pc:sldMk cId="1645604629" sldId="290"/>
            <ac:picMk id="8" creationId="{07544F04-1F72-EB83-96FD-C368092537B8}"/>
          </ac:picMkLst>
        </pc:picChg>
      </pc:sldChg>
      <pc:sldChg chg="del">
        <pc:chgData name="Håvard Espelund" userId="85a8a905-dc90-4457-94e0-a38755829bfc" providerId="ADAL" clId="{40D101CD-D97C-4027-BDF0-2B9746F0B79D}" dt="2022-09-12T07:40:07.491" v="1275" actId="47"/>
        <pc:sldMkLst>
          <pc:docMk/>
          <pc:sldMk cId="3938171183" sldId="294"/>
        </pc:sldMkLst>
      </pc:sldChg>
      <pc:sldChg chg="del">
        <pc:chgData name="Håvard Espelund" userId="85a8a905-dc90-4457-94e0-a38755829bfc" providerId="ADAL" clId="{40D101CD-D97C-4027-BDF0-2B9746F0B79D}" dt="2022-09-12T07:40:07.491" v="1275" actId="47"/>
        <pc:sldMkLst>
          <pc:docMk/>
          <pc:sldMk cId="1029981670" sldId="295"/>
        </pc:sldMkLst>
      </pc:sldChg>
      <pc:sldChg chg="del">
        <pc:chgData name="Håvard Espelund" userId="85a8a905-dc90-4457-94e0-a38755829bfc" providerId="ADAL" clId="{40D101CD-D97C-4027-BDF0-2B9746F0B79D}" dt="2022-09-12T07:40:07.491" v="1275" actId="47"/>
        <pc:sldMkLst>
          <pc:docMk/>
          <pc:sldMk cId="277385877" sldId="296"/>
        </pc:sldMkLst>
      </pc:sldChg>
      <pc:sldChg chg="modSp add mod">
        <pc:chgData name="Håvard Espelund" userId="85a8a905-dc90-4457-94e0-a38755829bfc" providerId="ADAL" clId="{40D101CD-D97C-4027-BDF0-2B9746F0B79D}" dt="2022-09-12T07:29:53.024" v="869" actId="20577"/>
        <pc:sldMkLst>
          <pc:docMk/>
          <pc:sldMk cId="3763899750" sldId="297"/>
        </pc:sldMkLst>
        <pc:spChg chg="mod">
          <ac:chgData name="Håvard Espelund" userId="85a8a905-dc90-4457-94e0-a38755829bfc" providerId="ADAL" clId="{40D101CD-D97C-4027-BDF0-2B9746F0B79D}" dt="2022-09-12T07:28:53.884" v="826" actId="20577"/>
          <ac:spMkLst>
            <pc:docMk/>
            <pc:sldMk cId="3763899750" sldId="297"/>
            <ac:spMk id="10" creationId="{2C50BF0C-BC80-8EF6-DD5A-5CC893235943}"/>
          </ac:spMkLst>
        </pc:spChg>
        <pc:spChg chg="mod">
          <ac:chgData name="Håvard Espelund" userId="85a8a905-dc90-4457-94e0-a38755829bfc" providerId="ADAL" clId="{40D101CD-D97C-4027-BDF0-2B9746F0B79D}" dt="2022-09-12T07:29:53.024" v="869" actId="20577"/>
          <ac:spMkLst>
            <pc:docMk/>
            <pc:sldMk cId="3763899750" sldId="297"/>
            <ac:spMk id="12" creationId="{85E018B6-1E7E-E0E5-9D68-0C8D9624C421}"/>
          </ac:spMkLst>
        </pc:spChg>
      </pc:sldChg>
      <pc:sldChg chg="addSp delSp modSp add mod">
        <pc:chgData name="Håvard Espelund" userId="85a8a905-dc90-4457-94e0-a38755829bfc" providerId="ADAL" clId="{40D101CD-D97C-4027-BDF0-2B9746F0B79D}" dt="2022-09-12T07:33:24.980" v="1040" actId="6549"/>
        <pc:sldMkLst>
          <pc:docMk/>
          <pc:sldMk cId="418315770" sldId="298"/>
        </pc:sldMkLst>
        <pc:spChg chg="add del mod">
          <ac:chgData name="Håvard Espelund" userId="85a8a905-dc90-4457-94e0-a38755829bfc" providerId="ADAL" clId="{40D101CD-D97C-4027-BDF0-2B9746F0B79D}" dt="2022-09-12T07:30:52.018" v="890"/>
          <ac:spMkLst>
            <pc:docMk/>
            <pc:sldMk cId="418315770" sldId="298"/>
            <ac:spMk id="2" creationId="{63DDAF97-0A41-D222-7414-99BF6AB965EC}"/>
          </ac:spMkLst>
        </pc:spChg>
        <pc:spChg chg="add del mod">
          <ac:chgData name="Håvard Espelund" userId="85a8a905-dc90-4457-94e0-a38755829bfc" providerId="ADAL" clId="{40D101CD-D97C-4027-BDF0-2B9746F0B79D}" dt="2022-09-12T07:30:52.018" v="890"/>
          <ac:spMkLst>
            <pc:docMk/>
            <pc:sldMk cId="418315770" sldId="298"/>
            <ac:spMk id="3" creationId="{02DCCE60-FE47-BB4A-F05D-D8F9C061FA0E}"/>
          </ac:spMkLst>
        </pc:spChg>
        <pc:spChg chg="mod">
          <ac:chgData name="Håvard Espelund" userId="85a8a905-dc90-4457-94e0-a38755829bfc" providerId="ADAL" clId="{40D101CD-D97C-4027-BDF0-2B9746F0B79D}" dt="2022-09-12T07:30:52.018" v="890"/>
          <ac:spMkLst>
            <pc:docMk/>
            <pc:sldMk cId="418315770" sldId="298"/>
            <ac:spMk id="10" creationId="{2C50BF0C-BC80-8EF6-DD5A-5CC893235943}"/>
          </ac:spMkLst>
        </pc:spChg>
        <pc:spChg chg="mod">
          <ac:chgData name="Håvard Espelund" userId="85a8a905-dc90-4457-94e0-a38755829bfc" providerId="ADAL" clId="{40D101CD-D97C-4027-BDF0-2B9746F0B79D}" dt="2022-09-12T07:33:24.980" v="1040" actId="6549"/>
          <ac:spMkLst>
            <pc:docMk/>
            <pc:sldMk cId="418315770" sldId="298"/>
            <ac:spMk id="12" creationId="{85E018B6-1E7E-E0E5-9D68-0C8D9624C421}"/>
          </ac:spMkLst>
        </pc:spChg>
      </pc:sldChg>
      <pc:sldChg chg="addSp delSp modSp add mod">
        <pc:chgData name="Håvard Espelund" userId="85a8a905-dc90-4457-94e0-a38755829bfc" providerId="ADAL" clId="{40D101CD-D97C-4027-BDF0-2B9746F0B79D}" dt="2022-09-12T07:39:55.708" v="1274" actId="27636"/>
        <pc:sldMkLst>
          <pc:docMk/>
          <pc:sldMk cId="650495734" sldId="299"/>
        </pc:sldMkLst>
        <pc:spChg chg="add del mod">
          <ac:chgData name="Håvard Espelund" userId="85a8a905-dc90-4457-94e0-a38755829bfc" providerId="ADAL" clId="{40D101CD-D97C-4027-BDF0-2B9746F0B79D}" dt="2022-09-12T07:34:06.374" v="1048"/>
          <ac:spMkLst>
            <pc:docMk/>
            <pc:sldMk cId="650495734" sldId="299"/>
            <ac:spMk id="2" creationId="{9A574D19-AB4F-934A-1615-2E0E4B500BE5}"/>
          </ac:spMkLst>
        </pc:spChg>
        <pc:spChg chg="add del mod">
          <ac:chgData name="Håvard Espelund" userId="85a8a905-dc90-4457-94e0-a38755829bfc" providerId="ADAL" clId="{40D101CD-D97C-4027-BDF0-2B9746F0B79D}" dt="2022-09-12T07:34:06.374" v="1048"/>
          <ac:spMkLst>
            <pc:docMk/>
            <pc:sldMk cId="650495734" sldId="299"/>
            <ac:spMk id="3" creationId="{9630FD61-AB59-FD0D-3109-8C01E9D49814}"/>
          </ac:spMkLst>
        </pc:spChg>
        <pc:spChg chg="mod">
          <ac:chgData name="Håvard Espelund" userId="85a8a905-dc90-4457-94e0-a38755829bfc" providerId="ADAL" clId="{40D101CD-D97C-4027-BDF0-2B9746F0B79D}" dt="2022-09-12T07:34:06.374" v="1048"/>
          <ac:spMkLst>
            <pc:docMk/>
            <pc:sldMk cId="650495734" sldId="299"/>
            <ac:spMk id="10" creationId="{2C50BF0C-BC80-8EF6-DD5A-5CC893235943}"/>
          </ac:spMkLst>
        </pc:spChg>
        <pc:spChg chg="mod">
          <ac:chgData name="Håvard Espelund" userId="85a8a905-dc90-4457-94e0-a38755829bfc" providerId="ADAL" clId="{40D101CD-D97C-4027-BDF0-2B9746F0B79D}" dt="2022-09-12T07:39:55.708" v="1274" actId="27636"/>
          <ac:spMkLst>
            <pc:docMk/>
            <pc:sldMk cId="650495734" sldId="299"/>
            <ac:spMk id="12" creationId="{85E018B6-1E7E-E0E5-9D68-0C8D9624C421}"/>
          </ac:spMkLst>
        </pc:spChg>
      </pc:sldChg>
    </pc:docChg>
  </pc:docChgLst>
  <pc:docChgLst>
    <pc:chgData name="Hallgeir Are Olsen" userId="S::haol@lokforerskolen.no::0e80e4c0-13fc-41f5-a921-12f05fa2ec08" providerId="AD" clId="Web-{CAA48BF7-CFD9-D000-E33F-47156723073C}"/>
    <pc:docChg chg="modSld">
      <pc:chgData name="Hallgeir Are Olsen" userId="S::haol@lokforerskolen.no::0e80e4c0-13fc-41f5-a921-12f05fa2ec08" providerId="AD" clId="Web-{CAA48BF7-CFD9-D000-E33F-47156723073C}" dt="2022-08-25T11:29:03.677" v="1"/>
      <pc:docMkLst>
        <pc:docMk/>
      </pc:docMkLst>
      <pc:sldChg chg="delSp">
        <pc:chgData name="Hallgeir Are Olsen" userId="S::haol@lokforerskolen.no::0e80e4c0-13fc-41f5-a921-12f05fa2ec08" providerId="AD" clId="Web-{CAA48BF7-CFD9-D000-E33F-47156723073C}" dt="2022-08-25T11:28:57.551" v="0"/>
        <pc:sldMkLst>
          <pc:docMk/>
          <pc:sldMk cId="3938171183" sldId="294"/>
        </pc:sldMkLst>
        <pc:spChg chg="del">
          <ac:chgData name="Hallgeir Are Olsen" userId="S::haol@lokforerskolen.no::0e80e4c0-13fc-41f5-a921-12f05fa2ec08" providerId="AD" clId="Web-{CAA48BF7-CFD9-D000-E33F-47156723073C}" dt="2022-08-25T11:28:57.551" v="0"/>
          <ac:spMkLst>
            <pc:docMk/>
            <pc:sldMk cId="3938171183" sldId="294"/>
            <ac:spMk id="5" creationId="{853034C7-E9C4-E41B-048A-DB9F391B60DE}"/>
          </ac:spMkLst>
        </pc:spChg>
      </pc:sldChg>
      <pc:sldChg chg="delSp">
        <pc:chgData name="Hallgeir Are Olsen" userId="S::haol@lokforerskolen.no::0e80e4c0-13fc-41f5-a921-12f05fa2ec08" providerId="AD" clId="Web-{CAA48BF7-CFD9-D000-E33F-47156723073C}" dt="2022-08-25T11:29:03.677" v="1"/>
        <pc:sldMkLst>
          <pc:docMk/>
          <pc:sldMk cId="1029981670" sldId="295"/>
        </pc:sldMkLst>
        <pc:spChg chg="del">
          <ac:chgData name="Hallgeir Are Olsen" userId="S::haol@lokforerskolen.no::0e80e4c0-13fc-41f5-a921-12f05fa2ec08" providerId="AD" clId="Web-{CAA48BF7-CFD9-D000-E33F-47156723073C}" dt="2022-08-25T11:29:03.677" v="1"/>
          <ac:spMkLst>
            <pc:docMk/>
            <pc:sldMk cId="1029981670" sldId="295"/>
            <ac:spMk id="5" creationId="{853034C7-E9C4-E41B-048A-DB9F391B60DE}"/>
          </ac:spMkLst>
        </pc:spChg>
      </pc:sldChg>
    </pc:docChg>
  </pc:docChgLst>
  <pc:docChgLst>
    <pc:chgData name="Håvard Espelund" userId="85a8a905-dc90-4457-94e0-a38755829bfc" providerId="ADAL" clId="{6DE3313F-02A7-426B-B967-DBBFB813B0DF}"/>
    <pc:docChg chg="modSld">
      <pc:chgData name="Håvard Espelund" userId="85a8a905-dc90-4457-94e0-a38755829bfc" providerId="ADAL" clId="{6DE3313F-02A7-426B-B967-DBBFB813B0DF}" dt="2022-06-21T12:24:56.179" v="1" actId="20577"/>
      <pc:docMkLst>
        <pc:docMk/>
      </pc:docMkLst>
      <pc:sldChg chg="modSp mod">
        <pc:chgData name="Håvard Espelund" userId="85a8a905-dc90-4457-94e0-a38755829bfc" providerId="ADAL" clId="{6DE3313F-02A7-426B-B967-DBBFB813B0DF}" dt="2022-06-21T12:24:56.179" v="1" actId="20577"/>
        <pc:sldMkLst>
          <pc:docMk/>
          <pc:sldMk cId="1029981670" sldId="295"/>
        </pc:sldMkLst>
        <pc:spChg chg="mod">
          <ac:chgData name="Håvard Espelund" userId="85a8a905-dc90-4457-94e0-a38755829bfc" providerId="ADAL" clId="{6DE3313F-02A7-426B-B967-DBBFB813B0DF}" dt="2022-06-21T12:24:56.179" v="1" actId="20577"/>
          <ac:spMkLst>
            <pc:docMk/>
            <pc:sldMk cId="1029981670" sldId="295"/>
            <ac:spMk id="9" creationId="{F4E12787-869A-3334-CAC2-C2348F68249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914D53D9-918C-4418-86C9-A0B3E0D1209C}" type="datetimeFigureOut">
              <a:rPr lang="nb-NO" smtClean="0"/>
              <a:t>12.09.2022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2354263" y="1279525"/>
            <a:ext cx="239077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66B82991-87EC-445F-9D8B-C21D75C3E9F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50284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Et bilde som inneholder tekst&#10;&#10;Automatisk generert beskrivelse">
            <a:extLst>
              <a:ext uri="{FF2B5EF4-FFF2-40B4-BE49-F238E27FC236}">
                <a16:creationId xmlns:a16="http://schemas.microsoft.com/office/drawing/2014/main" id="{83786D79-A054-4899-AB93-DC09A38C837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21" y="9373182"/>
            <a:ext cx="1195200" cy="370800"/>
          </a:xfrm>
          <a:prstGeom prst="rect">
            <a:avLst/>
          </a:prstGeom>
        </p:spPr>
      </p:pic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431964C2-B1C7-43A8-BA7B-2C5B7F390BA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3413647"/>
            <a:ext cx="5916632" cy="5846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10" name="Plassholder for innhold 2">
            <a:extLst>
              <a:ext uri="{FF2B5EF4-FFF2-40B4-BE49-F238E27FC236}">
                <a16:creationId xmlns:a16="http://schemas.microsoft.com/office/drawing/2014/main" id="{B4690ED2-FB08-48A7-BBD0-02DB7CD9754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28092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5715">
                <a:solidFill>
                  <a:srgbClr val="28501E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208049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2">
            <a:extLst>
              <a:ext uri="{FF2B5EF4-FFF2-40B4-BE49-F238E27FC236}">
                <a16:creationId xmlns:a16="http://schemas.microsoft.com/office/drawing/2014/main" id="{26AA15CD-26E0-43D1-ABCC-5BE0A24B04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1170566"/>
            <a:ext cx="5916632" cy="79526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0E4E4E19-10CD-4AD8-9A60-49E80849977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9"/>
            <a:ext cx="5916632" cy="5075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>
                <a:solidFill>
                  <a:srgbClr val="28501E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1366039178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oppg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>
            <a:extLst>
              <a:ext uri="{FF2B5EF4-FFF2-40B4-BE49-F238E27FC236}">
                <a16:creationId xmlns:a16="http://schemas.microsoft.com/office/drawing/2014/main" id="{180FFD3E-5816-4A73-9172-1DCF2630020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21" y="9373182"/>
            <a:ext cx="1195200" cy="370800"/>
          </a:xfrm>
          <a:prstGeom prst="rect">
            <a:avLst/>
          </a:prstGeom>
        </p:spPr>
      </p:pic>
      <p:sp>
        <p:nvSpPr>
          <p:cNvPr id="7" name="Plassholder for innhold 2">
            <a:extLst>
              <a:ext uri="{FF2B5EF4-FFF2-40B4-BE49-F238E27FC236}">
                <a16:creationId xmlns:a16="http://schemas.microsoft.com/office/drawing/2014/main" id="{045C4C2D-5F41-45C3-9BBB-98CC17CB7B9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28092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5715">
                <a:solidFill>
                  <a:srgbClr val="F08CA0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8" name="Plassholder for innhold 2">
            <a:extLst>
              <a:ext uri="{FF2B5EF4-FFF2-40B4-BE49-F238E27FC236}">
                <a16:creationId xmlns:a16="http://schemas.microsoft.com/office/drawing/2014/main" id="{E29965B2-9E47-4DD1-B29C-31A4488B5E4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3413647"/>
            <a:ext cx="5916632" cy="5846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341457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 oppg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2">
            <a:extLst>
              <a:ext uri="{FF2B5EF4-FFF2-40B4-BE49-F238E27FC236}">
                <a16:creationId xmlns:a16="http://schemas.microsoft.com/office/drawing/2014/main" id="{09B68153-E45C-45E6-92AE-2CCC5F60E35C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1170566"/>
            <a:ext cx="5916632" cy="7952605"/>
          </a:xfrm>
          <a:prstGeom prst="rect">
            <a:avLst/>
          </a:prstGeom>
        </p:spPr>
        <p:txBody>
          <a:bodyPr>
            <a:normAutofit/>
          </a:bodyPr>
          <a:lstStyle>
            <a:lvl1pPr marL="408291" indent="-408291">
              <a:buFont typeface="+mj-lt"/>
              <a:buAutoNum type="alphaUcPeriod"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999B53D8-1DEE-433B-92CE-09AEB99285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744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>
                <a:solidFill>
                  <a:srgbClr val="F08CA0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314757557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96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</p:sldLayoutIdLst>
  <p:hf hdr="0" ftr="0" dt="0"/>
  <p:txStyles>
    <p:titleStyle>
      <a:lvl1pPr algn="l" defTabSz="1088776" rtl="0" eaLnBrk="1" latinLnBrk="0" hangingPunct="1">
        <a:lnSpc>
          <a:spcPct val="90000"/>
        </a:lnSpc>
        <a:spcBef>
          <a:spcPct val="0"/>
        </a:spcBef>
        <a:buNone/>
        <a:defRPr sz="5239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1088776" rtl="0" eaLnBrk="1" latinLnBrk="0" hangingPunct="1">
        <a:lnSpc>
          <a:spcPct val="90000"/>
        </a:lnSpc>
        <a:spcBef>
          <a:spcPts val="1191"/>
        </a:spcBef>
        <a:buFont typeface="Arial" panose="020B0604020202020204" pitchFamily="34" charset="0"/>
        <a:buNone/>
        <a:defRPr sz="2143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indent="0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None/>
        <a:defRPr sz="2858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indent="0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None/>
        <a:defRPr sz="2381" kern="1200">
          <a:solidFill>
            <a:schemeClr val="tx1"/>
          </a:solidFill>
          <a:latin typeface="+mn-lt"/>
          <a:ea typeface="+mn-ea"/>
          <a:cs typeface="+mn-cs"/>
        </a:defRPr>
      </a:lvl3pPr>
      <a:lvl4pPr marL="1905358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449746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994134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538522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4082910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627298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3pPr>
      <a:lvl4pPr marL="1633164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177552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721940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266328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3810716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355104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3515B047-85D5-4649-A8E6-BD0F7A96E5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sz="4800" dirty="0"/>
              <a:t>ERTMS </a:t>
            </a:r>
            <a:r>
              <a:rPr lang="nb-NO" sz="4800" b="1" dirty="0"/>
              <a:t>SIGNALER </a:t>
            </a:r>
            <a:r>
              <a:rPr lang="nb-NO" sz="2400" b="1" dirty="0"/>
              <a:t>OPPGAVER</a:t>
            </a:r>
            <a:endParaRPr lang="nb-NO" sz="4800" b="1" dirty="0"/>
          </a:p>
        </p:txBody>
      </p:sp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A463805C-6A45-4B9C-B530-08DAD804217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0689" y="6534150"/>
            <a:ext cx="5916632" cy="2726220"/>
          </a:xfrm>
        </p:spPr>
        <p:txBody>
          <a:bodyPr>
            <a:normAutofit fontScale="92500" lnSpcReduction="10000"/>
          </a:bodyPr>
          <a:lstStyle/>
          <a:p>
            <a:r>
              <a:rPr lang="nb-NO" dirty="0">
                <a:latin typeface="Barlow" panose="00000500000000000000" pitchFamily="50" charset="0"/>
              </a:rPr>
              <a:t>Følg instruksjonene i dette heftet og instruksjonene du får på skjermen nøye for å få best mulig utbytte av øvelsen.</a:t>
            </a:r>
          </a:p>
          <a:p>
            <a:r>
              <a:rPr lang="nb-NO" dirty="0">
                <a:latin typeface="Barlow" panose="00000500000000000000" pitchFamily="50" charset="0"/>
              </a:rPr>
              <a:t>For å gjennomføre øvelsen trenger du TJN kapittel 8.</a:t>
            </a:r>
            <a:endParaRPr lang="nb-NO" dirty="0"/>
          </a:p>
          <a:p>
            <a:r>
              <a:rPr lang="nb-NO" b="1" dirty="0"/>
              <a:t>Åpne menyen «ERTMS». </a:t>
            </a:r>
            <a:br>
              <a:rPr lang="nb-NO" b="1" dirty="0"/>
            </a:br>
            <a:r>
              <a:rPr lang="nb-NO" b="1" dirty="0"/>
              <a:t>Start øvelsen «</a:t>
            </a:r>
            <a:r>
              <a:rPr lang="nb-NO" b="1" dirty="0" err="1"/>
              <a:t>ertms</a:t>
            </a:r>
            <a:r>
              <a:rPr lang="nb-NO" b="1" dirty="0"/>
              <a:t> d ni signaler».</a:t>
            </a:r>
          </a:p>
          <a:p>
            <a:r>
              <a:rPr lang="nb-NO" b="1" dirty="0"/>
              <a:t>Du har kjøretillatelse, og vil få oppgaver underveis.</a:t>
            </a:r>
          </a:p>
        </p:txBody>
      </p:sp>
      <p:pic>
        <p:nvPicPr>
          <p:cNvPr id="1028" name="Picture 4" descr="Full støtte til innføring av ERTMS - Bane NOR">
            <a:extLst>
              <a:ext uri="{FF2B5EF4-FFF2-40B4-BE49-F238E27FC236}">
                <a16:creationId xmlns:a16="http://schemas.microsoft.com/office/drawing/2014/main" id="{9CCEFB6E-6404-3BFB-F699-97E6460646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0" t="17840"/>
          <a:stretch/>
        </p:blipFill>
        <p:spPr bwMode="auto">
          <a:xfrm>
            <a:off x="0" y="1853837"/>
            <a:ext cx="6858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859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nb-NO" dirty="0"/>
              <a:t>Hva heter skjermen du har i førerrommet?</a:t>
            </a:r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Lag en liste over de signaler fra kapittel 8 du ser akkurat nå (bruk gjerne signalnummer).</a:t>
            </a:r>
          </a:p>
          <a:p>
            <a:pPr marL="0" indent="0">
              <a:buNone/>
            </a:pPr>
            <a:r>
              <a:rPr lang="nb-NO" dirty="0"/>
              <a:t>Dette gjelder både de du ser ute i infrastrukturen og de du ser i førerrommet.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pPr marL="0" indent="0">
              <a:buNone/>
            </a:pPr>
            <a:r>
              <a:rPr lang="nb-NO" dirty="0"/>
              <a:t>Trykk på		når du er klar. </a:t>
            </a:r>
          </a:p>
          <a:p>
            <a:endParaRPr lang="nb-NO" dirty="0"/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1.</a:t>
            </a:r>
          </a:p>
        </p:txBody>
      </p:sp>
      <p:pic>
        <p:nvPicPr>
          <p:cNvPr id="8" name="Bilde 7">
            <a:extLst>
              <a:ext uri="{FF2B5EF4-FFF2-40B4-BE49-F238E27FC236}">
                <a16:creationId xmlns:a16="http://schemas.microsoft.com/office/drawing/2014/main" id="{BC46F01E-5A1B-F088-0441-0045FFC420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717" y="8306573"/>
            <a:ext cx="913916" cy="66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060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nb-NO" dirty="0"/>
              <a:t>Hvilke signaler utover de fra oppgave 1 ser du nå?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18" name="Plassholder for innhold 17">
            <a:extLst>
              <a:ext uri="{FF2B5EF4-FFF2-40B4-BE49-F238E27FC236}">
                <a16:creationId xmlns:a16="http://schemas.microsoft.com/office/drawing/2014/main" id="{8F9ED7C4-E62C-BE00-76B8-FD5A0BCAF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90776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ssholder for innhold 11">
            <a:extLst>
              <a:ext uri="{FF2B5EF4-FFF2-40B4-BE49-F238E27FC236}">
                <a16:creationId xmlns:a16="http://schemas.microsoft.com/office/drawing/2014/main" id="{85E018B6-1E7E-E0E5-9D68-0C8D9624C42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/>
              <a:t>På strekningen foran deg nå vil visning av signalene E3, E4 og E5 bli aktuelt. </a:t>
            </a:r>
          </a:p>
          <a:p>
            <a:pPr marL="0" indent="0">
              <a:buNone/>
            </a:pPr>
            <a:r>
              <a:rPr lang="nb-NO" dirty="0"/>
              <a:t>Finn fram til disse signalene i kapittel 8 i TJN. </a:t>
            </a:r>
          </a:p>
          <a:p>
            <a:pPr marL="0" indent="0">
              <a:buNone/>
            </a:pPr>
            <a:r>
              <a:rPr lang="nb-NO" dirty="0"/>
              <a:t>Kjør nå videre og kjør på en slik måte at alle disse signalene i tur og orden vises. </a:t>
            </a:r>
          </a:p>
          <a:p>
            <a:pPr marL="0" indent="0">
              <a:buNone/>
            </a:pPr>
            <a:r>
              <a:rPr lang="nb-NO" dirty="0"/>
              <a:t>Obs! Du må selv trykke på pauseknappen for hvert nye signal som vises i DMI.</a:t>
            </a:r>
          </a:p>
          <a:p>
            <a:pPr marL="0" indent="0">
              <a:buNone/>
            </a:pPr>
            <a:r>
              <a:rPr lang="nb-NO" dirty="0"/>
              <a:t>Spørsmål:</a:t>
            </a:r>
          </a:p>
          <a:p>
            <a:r>
              <a:rPr lang="nb-NO" dirty="0"/>
              <a:t>Hva er signalnavnet for «E3»?</a:t>
            </a:r>
          </a:p>
          <a:p>
            <a:endParaRPr lang="nb-NO" dirty="0"/>
          </a:p>
          <a:p>
            <a:r>
              <a:rPr lang="nb-NO" dirty="0"/>
              <a:t>Hvilken hastighet sier E3 at det skal bremses til i dette tilfellet?</a:t>
            </a:r>
          </a:p>
          <a:p>
            <a:endParaRPr lang="nb-NO" dirty="0"/>
          </a:p>
          <a:p>
            <a:r>
              <a:rPr lang="nb-NO" dirty="0"/>
              <a:t>Hva er signalnavnet for «E4»?</a:t>
            </a:r>
          </a:p>
          <a:p>
            <a:endParaRPr lang="nb-NO" dirty="0"/>
          </a:p>
          <a:p>
            <a:r>
              <a:rPr lang="nb-NO" dirty="0"/>
              <a:t>Hva er signalnavnet for «E5»?</a:t>
            </a:r>
          </a:p>
          <a:p>
            <a:endParaRPr lang="nb-NO" dirty="0"/>
          </a:p>
        </p:txBody>
      </p:sp>
      <p:sp>
        <p:nvSpPr>
          <p:cNvPr id="10" name="Plassholder for innhold 9">
            <a:extLst>
              <a:ext uri="{FF2B5EF4-FFF2-40B4-BE49-F238E27FC236}">
                <a16:creationId xmlns:a16="http://schemas.microsoft.com/office/drawing/2014/main" id="{2C50BF0C-BC80-8EF6-DD5A-5CC8932359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1645604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ssholder for innhold 11">
            <a:extLst>
              <a:ext uri="{FF2B5EF4-FFF2-40B4-BE49-F238E27FC236}">
                <a16:creationId xmlns:a16="http://schemas.microsoft.com/office/drawing/2014/main" id="{85E018B6-1E7E-E0E5-9D68-0C8D9624C42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dirty="0"/>
              <a:t>Toget nærmer seg en stasjon.</a:t>
            </a:r>
          </a:p>
          <a:p>
            <a:pPr marL="0" indent="0">
              <a:buNone/>
            </a:pPr>
            <a:r>
              <a:rPr lang="nb-NO" dirty="0"/>
              <a:t>Lag nå en liste over all informasjon DMI gir deg akkurat nå.</a:t>
            </a:r>
          </a:p>
          <a:p>
            <a:pPr marL="0" indent="0">
              <a:buNone/>
            </a:pPr>
            <a:r>
              <a:rPr lang="nb-NO" dirty="0"/>
              <a:t>(Eksempelvis togets hastighet, forventhastigheter, modus, nivå, stigning/fall osv. - ALL info du får ut av DMI akkurat nå)</a:t>
            </a:r>
          </a:p>
        </p:txBody>
      </p:sp>
      <p:sp>
        <p:nvSpPr>
          <p:cNvPr id="10" name="Plassholder for innhold 9">
            <a:extLst>
              <a:ext uri="{FF2B5EF4-FFF2-40B4-BE49-F238E27FC236}">
                <a16:creationId xmlns:a16="http://schemas.microsoft.com/office/drawing/2014/main" id="{2C50BF0C-BC80-8EF6-DD5A-5CC8932359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4.</a:t>
            </a:r>
          </a:p>
        </p:txBody>
      </p:sp>
    </p:spTree>
    <p:extLst>
      <p:ext uri="{BB962C8B-B14F-4D97-AF65-F5344CB8AC3E}">
        <p14:creationId xmlns:p14="http://schemas.microsoft.com/office/powerpoint/2010/main" val="3763899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ssholder for innhold 11">
            <a:extLst>
              <a:ext uri="{FF2B5EF4-FFF2-40B4-BE49-F238E27FC236}">
                <a16:creationId xmlns:a16="http://schemas.microsoft.com/office/drawing/2014/main" id="{85E018B6-1E7E-E0E5-9D68-0C8D9624C42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b-NO" dirty="0"/>
              <a:t>Foran deg nå har du to indre stoppskilt på det sporet du kjører.</a:t>
            </a:r>
          </a:p>
          <a:p>
            <a:r>
              <a:rPr lang="nb-NO" dirty="0"/>
              <a:t>Hvilket av disse to har toget kjøretillatelse fram til? 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betyr løsehastighet?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Hvilken løsehastighet har dette stoppskiltet?</a:t>
            </a:r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r>
              <a:rPr lang="nb-NO" dirty="0"/>
              <a:t>Hva er hensikten med to indre stoppskilt?</a:t>
            </a:r>
          </a:p>
        </p:txBody>
      </p:sp>
      <p:sp>
        <p:nvSpPr>
          <p:cNvPr id="10" name="Plassholder for innhold 9">
            <a:extLst>
              <a:ext uri="{FF2B5EF4-FFF2-40B4-BE49-F238E27FC236}">
                <a16:creationId xmlns:a16="http://schemas.microsoft.com/office/drawing/2014/main" id="{2C50BF0C-BC80-8EF6-DD5A-5CC8932359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5.</a:t>
            </a:r>
          </a:p>
        </p:txBody>
      </p:sp>
    </p:spTree>
    <p:extLst>
      <p:ext uri="{BB962C8B-B14F-4D97-AF65-F5344CB8AC3E}">
        <p14:creationId xmlns:p14="http://schemas.microsoft.com/office/powerpoint/2010/main" val="418315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ssholder for innhold 11">
            <a:extLst>
              <a:ext uri="{FF2B5EF4-FFF2-40B4-BE49-F238E27FC236}">
                <a16:creationId xmlns:a16="http://schemas.microsoft.com/office/drawing/2014/main" id="{85E018B6-1E7E-E0E5-9D68-0C8D9624C42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b-NO" dirty="0"/>
              <a:t>Dersom du kikker på </a:t>
            </a:r>
            <a:r>
              <a:rPr lang="nb-NO" i="1" dirty="0"/>
              <a:t>planområdet</a:t>
            </a:r>
            <a:r>
              <a:rPr lang="nb-NO" dirty="0"/>
              <a:t> på DMI vil du se at sluttpunkt for kjøretillatelse (EOA) befinner seg ca. 1500m foran toget.</a:t>
            </a:r>
          </a:p>
          <a:p>
            <a:pPr marL="0" indent="0">
              <a:buNone/>
            </a:pPr>
            <a:r>
              <a:rPr lang="nb-NO" dirty="0"/>
              <a:t>Dette sluttpunktet er en planovergang.</a:t>
            </a:r>
          </a:p>
          <a:p>
            <a:pPr marL="0" indent="0">
              <a:buNone/>
            </a:pPr>
            <a:r>
              <a:rPr lang="nb-NO" dirty="0"/>
              <a:t>Finn et signal i kapittel 8 som befinner seg ved dette punktet.</a:t>
            </a:r>
          </a:p>
          <a:p>
            <a:r>
              <a:rPr lang="nb-NO" dirty="0"/>
              <a:t>Hva heter dette skiltet? </a:t>
            </a:r>
          </a:p>
          <a:p>
            <a:endParaRPr lang="nb-NO" dirty="0"/>
          </a:p>
          <a:p>
            <a:pPr marL="0" indent="0">
              <a:buNone/>
            </a:pPr>
            <a:r>
              <a:rPr lang="nb-NO" dirty="0"/>
              <a:t>Les nøye under og utfør </a:t>
            </a:r>
            <a:r>
              <a:rPr lang="nb-NO" i="1" dirty="0"/>
              <a:t>nøyaktig</a:t>
            </a:r>
            <a:r>
              <a:rPr lang="nb-NO" dirty="0"/>
              <a:t> det som står: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b-NO" dirty="0"/>
              <a:t>Kjør videre (trykk FORTSETT)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b-NO" dirty="0"/>
              <a:t>FØLG MED I PLANOMRÅDET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b-NO" dirty="0"/>
              <a:t>Ved et gitt punkt flytter EOA seg framover på strekningen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nb-NO" dirty="0"/>
              <a:t>Når dette skjer – </a:t>
            </a:r>
            <a:br>
              <a:rPr lang="nb-NO" dirty="0"/>
            </a:br>
            <a:r>
              <a:rPr lang="nb-NO" dirty="0"/>
              <a:t>PAUSE og svar på spørsmålet under.</a:t>
            </a:r>
          </a:p>
          <a:p>
            <a:pPr>
              <a:buFont typeface="+mj-lt"/>
              <a:buAutoNum type="alphaUcPeriod" startAt="2"/>
            </a:pPr>
            <a:r>
              <a:rPr lang="nb-NO" dirty="0"/>
              <a:t>Hva er det som i praksis skjer i dette tilfellet når EOA flyttes?</a:t>
            </a:r>
          </a:p>
          <a:p>
            <a:pPr>
              <a:buFont typeface="+mj-lt"/>
              <a:buAutoNum type="alphaUcPeriod" startAt="2"/>
            </a:pPr>
            <a:endParaRPr lang="nb-NO" dirty="0"/>
          </a:p>
          <a:p>
            <a:pPr marL="0" indent="0">
              <a:buNone/>
            </a:pPr>
            <a:endParaRPr lang="nb-NO" dirty="0"/>
          </a:p>
          <a:p>
            <a:pPr marL="0" indent="0">
              <a:buNone/>
            </a:pPr>
            <a:r>
              <a:rPr lang="nb-NO" dirty="0"/>
              <a:t>Kjør videre og stopp ved riktig stoppskilt på Gaffelberg stasjon. Øvelsen kan nå avsluttes.</a:t>
            </a:r>
          </a:p>
        </p:txBody>
      </p:sp>
      <p:sp>
        <p:nvSpPr>
          <p:cNvPr id="10" name="Plassholder for innhold 9">
            <a:extLst>
              <a:ext uri="{FF2B5EF4-FFF2-40B4-BE49-F238E27FC236}">
                <a16:creationId xmlns:a16="http://schemas.microsoft.com/office/drawing/2014/main" id="{2C50BF0C-BC80-8EF6-DD5A-5CC8932359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6.</a:t>
            </a:r>
          </a:p>
        </p:txBody>
      </p:sp>
    </p:spTree>
    <p:extLst>
      <p:ext uri="{BB962C8B-B14F-4D97-AF65-F5344CB8AC3E}">
        <p14:creationId xmlns:p14="http://schemas.microsoft.com/office/powerpoint/2010/main" val="650495734"/>
      </p:ext>
    </p:extLst>
  </p:cSld>
  <p:clrMapOvr>
    <a:masterClrMapping/>
  </p:clrMapOvr>
</p:sld>
</file>

<file path=ppt/theme/theme1.xml><?xml version="1.0" encoding="utf-8"?>
<a:theme xmlns:a="http://schemas.openxmlformats.org/drawingml/2006/main" name="Egendefinert utformi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esignmal">
      <a:majorFont>
        <a:latin typeface="Garnett"/>
        <a:ea typeface=""/>
        <a:cs typeface=""/>
      </a:majorFont>
      <a:minorFont>
        <a:latin typeface="Barl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b4e1e00-feea-4cf4-be48-9480867486cb" xsi:nil="true"/>
    <lcf76f155ced4ddcb4097134ff3c332f xmlns="6dfa5379-9d23-4af9-82e9-c00c55a6230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96DAF28055EC4498AFCEC673681E848" ma:contentTypeVersion="14" ma:contentTypeDescription="Opprett et nytt dokument." ma:contentTypeScope="" ma:versionID="6c51d2c8b56976b0a62cc603d70d7ee7">
  <xsd:schema xmlns:xsd="http://www.w3.org/2001/XMLSchema" xmlns:xs="http://www.w3.org/2001/XMLSchema" xmlns:p="http://schemas.microsoft.com/office/2006/metadata/properties" xmlns:ns2="6dfa5379-9d23-4af9-82e9-c00c55a62303" xmlns:ns3="8b4e1e00-feea-4cf4-be48-9480867486cb" targetNamespace="http://schemas.microsoft.com/office/2006/metadata/properties" ma:root="true" ma:fieldsID="7c33e8ae91644ca73eb891d174de94cc" ns2:_="" ns3:_="">
    <xsd:import namespace="6dfa5379-9d23-4af9-82e9-c00c55a62303"/>
    <xsd:import namespace="8b4e1e00-feea-4cf4-be48-9480867486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fa5379-9d23-4af9-82e9-c00c55a623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ildemerkelapper" ma:readOnly="false" ma:fieldId="{5cf76f15-5ced-4ddc-b409-7134ff3c332f}" ma:taxonomyMulti="true" ma:sspId="03b4c446-5630-4336-b7a0-cef7bb1bfb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4e1e00-feea-4cf4-be48-9480867486cb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09a6250-12c3-4b21-a4cc-cc20bf706aac}" ma:internalName="TaxCatchAll" ma:showField="CatchAllData" ma:web="8b4e1e00-feea-4cf4-be48-9480867486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BE482E7-B986-45BE-A976-64DE3FD2F4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2CF2C2-B19C-4CA0-BFA8-483183BEF145}">
  <ds:schemaRefs>
    <ds:schemaRef ds:uri="http://schemas.microsoft.com/office/2006/metadata/properties"/>
    <ds:schemaRef ds:uri="8b4e1e00-feea-4cf4-be48-9480867486cb"/>
    <ds:schemaRef ds:uri="6dfa5379-9d23-4af9-82e9-c00c55a62303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D0E67357-52EB-45DA-BCE5-2646E473133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2605</TotalTime>
  <Words>441</Words>
  <Application>Microsoft Office PowerPoint</Application>
  <PresentationFormat>A4 (210 x 297 mm)</PresentationFormat>
  <Paragraphs>93</Paragraphs>
  <Slides>7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5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13" baseType="lpstr">
      <vt:lpstr>Garnett</vt:lpstr>
      <vt:lpstr>Calibri</vt:lpstr>
      <vt:lpstr>Barlow</vt:lpstr>
      <vt:lpstr>Wingdings</vt:lpstr>
      <vt:lpstr>Arial</vt:lpstr>
      <vt:lpstr>Egendefinert utforming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Håvard Espelund</dc:creator>
  <cp:lastModifiedBy>Håvard Espelund</cp:lastModifiedBy>
  <cp:revision>9</cp:revision>
  <cp:lastPrinted>2019-06-03T09:00:38Z</cp:lastPrinted>
  <dcterms:created xsi:type="dcterms:W3CDTF">2019-05-02T13:19:57Z</dcterms:created>
  <dcterms:modified xsi:type="dcterms:W3CDTF">2022-09-12T07:55:54Z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0x0101003D3B9DCBCC1BD24C9515612CF0FD0D88</vt:lpwstr>
  </property>
  <property fmtid="{D5CDD505-2E9C-101B-9397-08002B2CF9AE}" pid="3" name="MediaServiceImageTags">
    <vt:lpwstr/>
  </property>
  <property fmtid="{D5CDD505-2E9C-101B-9397-08002B2CF9AE}" pid="4" name="Filtermerking">
    <vt:lpwstr>1187;#Infrastruktur del 3 - 34. Infrastruktur|ad46bc6e-9457-4c2f-8995-f0d424360cfa;#853;#Infrastruktur|da4df8c0-003c-40b3-987a-638fca545a40;#1211;#Infrastruktur del 3 - T7. ERTMS|2313879e-6000-45b7-9aec-70770315f1f5;#842;#For studiet|c2576d9b-0f9b-46d0-a9c8-680ee3698cbb;#1075;#PowerPoint|25b2e426-ed06-4a65-9b33-1cdfdf203b59</vt:lpwstr>
  </property>
</Properties>
</file>