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0" r:id="rId4"/>
  </p:sldMasterIdLst>
  <p:notesMasterIdLst>
    <p:notesMasterId r:id="rId6"/>
  </p:notesMasterIdLst>
  <p:sldIdLst>
    <p:sldId id="287" r:id="rId5"/>
  </p:sldIdLst>
  <p:sldSz cx="6858000" cy="9906000" type="A4"/>
  <p:notesSz cx="7099300" cy="10234613"/>
  <p:embeddedFontLst>
    <p:embeddedFont>
      <p:font typeface="Barlow" panose="00000500000000000000" pitchFamily="50" charset="0"/>
      <p:regular r:id="rId7"/>
      <p:bold r:id="rId8"/>
      <p:italic r:id="rId9"/>
      <p:bold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Garnett" panose="02010804040203040803" pitchFamily="2" charset="0"/>
      <p:bold r:id="rId15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Alexander Blakseth" initials="CAB" lastIdx="1" clrIdx="0">
    <p:extLst>
      <p:ext uri="{19B8F6BF-5375-455C-9EA6-DF929625EA0E}">
        <p15:presenceInfo xmlns:p15="http://schemas.microsoft.com/office/powerpoint/2012/main" userId="S::christian.blakseth@jernbanedirektoratet.no::637bfee3-3d81-4f21-b7f5-a95ec33a1891" providerId="AD"/>
      </p:ext>
    </p:extLst>
  </p:cmAuthor>
  <p:cmAuthor id="2" name="Håvard Espelund" initials="HE" lastIdx="3" clrIdx="1">
    <p:extLst>
      <p:ext uri="{19B8F6BF-5375-455C-9EA6-DF929625EA0E}">
        <p15:presenceInfo xmlns:p15="http://schemas.microsoft.com/office/powerpoint/2012/main" userId="S::havard.espelund@jernbanedirektoratet.no::8efd4da1-c16f-46bc-bda6-258df91d98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02"/>
    <a:srgbClr val="969696"/>
    <a:srgbClr val="C3C3C3"/>
    <a:srgbClr val="555555"/>
    <a:srgbClr val="EA9100"/>
    <a:srgbClr val="DFDF00"/>
    <a:srgbClr val="F08CA0"/>
    <a:srgbClr val="B40000"/>
    <a:srgbClr val="28501E"/>
    <a:srgbClr val="F5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B648A3-70F9-4DB2-A904-4B6B9467FB87}" v="7" dt="2022-09-12T07:44:47.6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50" d="100"/>
          <a:sy n="150" d="100"/>
        </p:scale>
        <p:origin x="2538" y="-23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åvard Espelund" userId="85a8a905-dc90-4457-94e0-a38755829bfc" providerId="ADAL" clId="{DBB648A3-70F9-4DB2-A904-4B6B9467FB87}"/>
    <pc:docChg chg="undo custSel addSld delSld modSld">
      <pc:chgData name="Håvard Espelund" userId="85a8a905-dc90-4457-94e0-a38755829bfc" providerId="ADAL" clId="{DBB648A3-70F9-4DB2-A904-4B6B9467FB87}" dt="2022-09-12T07:54:16.826" v="247" actId="2085"/>
      <pc:docMkLst>
        <pc:docMk/>
      </pc:docMkLst>
      <pc:sldChg chg="addSp delSp modSp mod modClrScheme chgLayout">
        <pc:chgData name="Håvard Espelund" userId="85a8a905-dc90-4457-94e0-a38755829bfc" providerId="ADAL" clId="{DBB648A3-70F9-4DB2-A904-4B6B9467FB87}" dt="2022-09-12T07:54:16.826" v="247" actId="2085"/>
        <pc:sldMkLst>
          <pc:docMk/>
          <pc:sldMk cId="4063859078" sldId="287"/>
        </pc:sldMkLst>
        <pc:spChg chg="add del mod">
          <ac:chgData name="Håvard Espelund" userId="85a8a905-dc90-4457-94e0-a38755829bfc" providerId="ADAL" clId="{DBB648A3-70F9-4DB2-A904-4B6B9467FB87}" dt="2022-09-12T07:44:08.468" v="47"/>
          <ac:spMkLst>
            <pc:docMk/>
            <pc:sldMk cId="4063859078" sldId="287"/>
            <ac:spMk id="2" creationId="{BCA75A6A-675C-3CE7-2375-5341305A8F40}"/>
          </ac:spMkLst>
        </pc:spChg>
        <pc:spChg chg="add del mod">
          <ac:chgData name="Håvard Espelund" userId="85a8a905-dc90-4457-94e0-a38755829bfc" providerId="ADAL" clId="{DBB648A3-70F9-4DB2-A904-4B6B9467FB87}" dt="2022-09-12T07:44:08.468" v="47"/>
          <ac:spMkLst>
            <pc:docMk/>
            <pc:sldMk cId="4063859078" sldId="287"/>
            <ac:spMk id="3" creationId="{04232CD3-2E99-109E-6465-C464692ADA3F}"/>
          </ac:spMkLst>
        </pc:spChg>
        <pc:spChg chg="mod ord">
          <ac:chgData name="Håvard Espelund" userId="85a8a905-dc90-4457-94e0-a38755829bfc" providerId="ADAL" clId="{DBB648A3-70F9-4DB2-A904-4B6B9467FB87}" dt="2022-09-12T07:52:21.377" v="215" actId="700"/>
          <ac:spMkLst>
            <pc:docMk/>
            <pc:sldMk cId="4063859078" sldId="287"/>
            <ac:spMk id="4" creationId="{3515B047-85D5-4649-A8E6-BD0F7A96E57B}"/>
          </ac:spMkLst>
        </pc:spChg>
        <pc:spChg chg="mod ord">
          <ac:chgData name="Håvard Espelund" userId="85a8a905-dc90-4457-94e0-a38755829bfc" providerId="ADAL" clId="{DBB648A3-70F9-4DB2-A904-4B6B9467FB87}" dt="2022-09-12T07:54:16.826" v="247" actId="2085"/>
          <ac:spMkLst>
            <pc:docMk/>
            <pc:sldMk cId="4063859078" sldId="287"/>
            <ac:spMk id="5" creationId="{A463805C-6A45-4B9C-B530-08DAD8042171}"/>
          </ac:spMkLst>
        </pc:spChg>
        <pc:spChg chg="add del mod">
          <ac:chgData name="Håvard Espelund" userId="85a8a905-dc90-4457-94e0-a38755829bfc" providerId="ADAL" clId="{DBB648A3-70F9-4DB2-A904-4B6B9467FB87}" dt="2022-09-12T07:44:06.786" v="41"/>
          <ac:spMkLst>
            <pc:docMk/>
            <pc:sldMk cId="4063859078" sldId="287"/>
            <ac:spMk id="6" creationId="{C4CA086D-6BF5-F94A-76BB-863E425E2050}"/>
          </ac:spMkLst>
        </pc:spChg>
        <pc:spChg chg="add del mod">
          <ac:chgData name="Håvard Espelund" userId="85a8a905-dc90-4457-94e0-a38755829bfc" providerId="ADAL" clId="{DBB648A3-70F9-4DB2-A904-4B6B9467FB87}" dt="2022-09-12T07:44:06.786" v="41"/>
          <ac:spMkLst>
            <pc:docMk/>
            <pc:sldMk cId="4063859078" sldId="287"/>
            <ac:spMk id="7" creationId="{C73C33C2-7300-F1B7-9DEC-1025E716AFD1}"/>
          </ac:spMkLst>
        </pc:spChg>
        <pc:spChg chg="add del mod">
          <ac:chgData name="Håvard Espelund" userId="85a8a905-dc90-4457-94e0-a38755829bfc" providerId="ADAL" clId="{DBB648A3-70F9-4DB2-A904-4B6B9467FB87}" dt="2022-09-12T07:44:23.559" v="52"/>
          <ac:spMkLst>
            <pc:docMk/>
            <pc:sldMk cId="4063859078" sldId="287"/>
            <ac:spMk id="8" creationId="{D7483D84-3E7C-3EB0-DF95-8FFA566781DA}"/>
          </ac:spMkLst>
        </pc:spChg>
        <pc:spChg chg="add del mod">
          <ac:chgData name="Håvard Espelund" userId="85a8a905-dc90-4457-94e0-a38755829bfc" providerId="ADAL" clId="{DBB648A3-70F9-4DB2-A904-4B6B9467FB87}" dt="2022-09-12T07:44:23.559" v="52"/>
          <ac:spMkLst>
            <pc:docMk/>
            <pc:sldMk cId="4063859078" sldId="287"/>
            <ac:spMk id="9" creationId="{EAC30CAB-2578-170D-A65A-57C4D2991757}"/>
          </ac:spMkLst>
        </pc:spChg>
        <pc:spChg chg="add del mod">
          <ac:chgData name="Håvard Espelund" userId="85a8a905-dc90-4457-94e0-a38755829bfc" providerId="ADAL" clId="{DBB648A3-70F9-4DB2-A904-4B6B9467FB87}" dt="2022-09-12T07:44:47.651" v="54"/>
          <ac:spMkLst>
            <pc:docMk/>
            <pc:sldMk cId="4063859078" sldId="287"/>
            <ac:spMk id="10" creationId="{17AD7CC0-56F8-8535-AF08-CFA96926CF17}"/>
          </ac:spMkLst>
        </pc:spChg>
        <pc:spChg chg="add del mod">
          <ac:chgData name="Håvard Espelund" userId="85a8a905-dc90-4457-94e0-a38755829bfc" providerId="ADAL" clId="{DBB648A3-70F9-4DB2-A904-4B6B9467FB87}" dt="2022-09-12T07:44:47.651" v="54"/>
          <ac:spMkLst>
            <pc:docMk/>
            <pc:sldMk cId="4063859078" sldId="287"/>
            <ac:spMk id="11" creationId="{B9AF24EC-5984-BEDD-BB7E-E2D569D90729}"/>
          </ac:spMkLst>
        </pc:spChg>
      </pc:sldChg>
      <pc:sldChg chg="new del">
        <pc:chgData name="Håvard Espelund" userId="85a8a905-dc90-4457-94e0-a38755829bfc" providerId="ADAL" clId="{DBB648A3-70F9-4DB2-A904-4B6B9467FB87}" dt="2022-09-12T07:47:34.608" v="87" actId="680"/>
        <pc:sldMkLst>
          <pc:docMk/>
          <pc:sldMk cId="3555833779" sldId="288"/>
        </pc:sldMkLst>
      </pc:sldChg>
    </pc:docChg>
  </pc:docChgLst>
  <pc:docChgLst>
    <pc:chgData name="Håvard Espelund" userId="85a8a905-dc90-4457-94e0-a38755829bfc" providerId="ADAL" clId="{C3DFAD32-FA98-41FA-9C19-4B3BEF2BB304}"/>
    <pc:docChg chg="undo custSel delSld modSld">
      <pc:chgData name="Håvard Espelund" userId="85a8a905-dc90-4457-94e0-a38755829bfc" providerId="ADAL" clId="{C3DFAD32-FA98-41FA-9C19-4B3BEF2BB304}" dt="2022-06-21T12:34:29.062" v="1025" actId="404"/>
      <pc:docMkLst>
        <pc:docMk/>
      </pc:docMkLst>
      <pc:sldChg chg="addSp delSp modSp mod">
        <pc:chgData name="Håvard Espelund" userId="85a8a905-dc90-4457-94e0-a38755829bfc" providerId="ADAL" clId="{C3DFAD32-FA98-41FA-9C19-4B3BEF2BB304}" dt="2022-06-21T12:34:29.062" v="1025" actId="404"/>
        <pc:sldMkLst>
          <pc:docMk/>
          <pc:sldMk cId="4063859078" sldId="287"/>
        </pc:sldMkLst>
        <pc:spChg chg="add del mod">
          <ac:chgData name="Håvard Espelund" userId="85a8a905-dc90-4457-94e0-a38755829bfc" providerId="ADAL" clId="{C3DFAD32-FA98-41FA-9C19-4B3BEF2BB304}" dt="2022-06-21T12:17:18.101" v="8"/>
          <ac:spMkLst>
            <pc:docMk/>
            <pc:sldMk cId="4063859078" sldId="287"/>
            <ac:spMk id="3" creationId="{85BF22A8-BD4F-94CB-6D52-BF430C2B3808}"/>
          </ac:spMkLst>
        </pc:spChg>
        <pc:spChg chg="mod">
          <ac:chgData name="Håvard Espelund" userId="85a8a905-dc90-4457-94e0-a38755829bfc" providerId="ADAL" clId="{C3DFAD32-FA98-41FA-9C19-4B3BEF2BB304}" dt="2022-06-21T12:34:29.062" v="1025" actId="404"/>
          <ac:spMkLst>
            <pc:docMk/>
            <pc:sldMk cId="4063859078" sldId="287"/>
            <ac:spMk id="4" creationId="{3515B047-85D5-4649-A8E6-BD0F7A96E57B}"/>
          </ac:spMkLst>
        </pc:spChg>
        <pc:spChg chg="mod">
          <ac:chgData name="Håvard Espelund" userId="85a8a905-dc90-4457-94e0-a38755829bfc" providerId="ADAL" clId="{C3DFAD32-FA98-41FA-9C19-4B3BEF2BB304}" dt="2022-06-21T12:28:36.931" v="969" actId="20577"/>
          <ac:spMkLst>
            <pc:docMk/>
            <pc:sldMk cId="4063859078" sldId="287"/>
            <ac:spMk id="5" creationId="{A463805C-6A45-4B9C-B530-08DAD8042171}"/>
          </ac:spMkLst>
        </pc:spChg>
        <pc:spChg chg="add del mod">
          <ac:chgData name="Håvard Espelund" userId="85a8a905-dc90-4457-94e0-a38755829bfc" providerId="ADAL" clId="{C3DFAD32-FA98-41FA-9C19-4B3BEF2BB304}" dt="2022-06-21T12:17:18.101" v="8"/>
          <ac:spMkLst>
            <pc:docMk/>
            <pc:sldMk cId="4063859078" sldId="287"/>
            <ac:spMk id="6" creationId="{6A397E10-722F-9334-EE44-0B3A3E6DE17F}"/>
          </ac:spMkLst>
        </pc:spChg>
        <pc:picChg chg="del">
          <ac:chgData name="Håvard Espelund" userId="85a8a905-dc90-4457-94e0-a38755829bfc" providerId="ADAL" clId="{C3DFAD32-FA98-41FA-9C19-4B3BEF2BB304}" dt="2022-06-21T12:17:09.498" v="7" actId="478"/>
          <ac:picMkLst>
            <pc:docMk/>
            <pc:sldMk cId="4063859078" sldId="287"/>
            <ac:picMk id="2" creationId="{E8329705-15AD-FAD1-94C5-5EF1158AEEEA}"/>
          </ac:picMkLst>
        </pc:picChg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1152060530" sldId="288"/>
        </pc:sldMkLst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90776621" sldId="289"/>
        </pc:sldMkLst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1645604629" sldId="290"/>
        </pc:sldMkLst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3938171183" sldId="294"/>
        </pc:sldMkLst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1029981670" sldId="295"/>
        </pc:sldMkLst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277385877" sldId="29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914D53D9-918C-4418-86C9-A0B3E0D1209C}" type="datetimeFigureOut">
              <a:rPr lang="nb-NO" smtClean="0"/>
              <a:t>12.09.2022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354263" y="1279525"/>
            <a:ext cx="23907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66B82991-87EC-445F-9D8B-C21D75C3E9F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5028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83786D79-A054-4899-AB93-DC09A38C837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431964C2-B1C7-43A8-BA7B-2C5B7F390BA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B4690ED2-FB08-48A7-BBD0-02DB7CD9754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208049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26AA15CD-26E0-43D1-ABCC-5BE0A24B04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0E4E4E19-10CD-4AD8-9A60-49E8084997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9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136603917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180FFD3E-5816-4A73-9172-1DCF2630020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7" name="Plassholder for innhold 2">
            <a:extLst>
              <a:ext uri="{FF2B5EF4-FFF2-40B4-BE49-F238E27FC236}">
                <a16:creationId xmlns:a16="http://schemas.microsoft.com/office/drawing/2014/main" id="{045C4C2D-5F41-45C3-9BBB-98CC17CB7B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E29965B2-9E47-4DD1-B29C-31A4488B5E4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34145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09B68153-E45C-45E6-92AE-2CCC5F60E35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408291" indent="-408291">
              <a:buFont typeface="+mj-lt"/>
              <a:buAutoNum type="alphaUcPeriod"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999B53D8-1DEE-433B-92CE-09AEB99285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744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314757557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96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defTabSz="1088776" rtl="0" eaLnBrk="1" latinLnBrk="0" hangingPunct="1">
        <a:lnSpc>
          <a:spcPct val="90000"/>
        </a:lnSpc>
        <a:spcBef>
          <a:spcPct val="0"/>
        </a:spcBef>
        <a:buNone/>
        <a:defRPr sz="5239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1088776" rtl="0" eaLnBrk="1" latinLnBrk="0" hangingPunct="1">
        <a:lnSpc>
          <a:spcPct val="90000"/>
        </a:lnSpc>
        <a:spcBef>
          <a:spcPts val="1191"/>
        </a:spcBef>
        <a:buFont typeface="Arial" panose="020B0604020202020204" pitchFamily="34" charset="0"/>
        <a:buNone/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858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90535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449746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994134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538522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4082910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62729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515B047-85D5-4649-A8E6-BD0F7A96E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b-NO" dirty="0"/>
              <a:t>ERTMS </a:t>
            </a:r>
            <a:br>
              <a:rPr lang="nb-NO" dirty="0"/>
            </a:br>
            <a:r>
              <a:rPr lang="nb-NO" dirty="0"/>
              <a:t>SIGNALER </a:t>
            </a:r>
            <a:r>
              <a:rPr lang="nb-NO" sz="4300" dirty="0"/>
              <a:t>OPPGAVER</a:t>
            </a:r>
          </a:p>
          <a:p>
            <a:r>
              <a:rPr lang="nb-NO" sz="3200" dirty="0"/>
              <a:t>FASIT</a:t>
            </a:r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463805C-6A45-4B9C-B530-08DAD804217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0689" y="3054097"/>
            <a:ext cx="5916632" cy="6801104"/>
          </a:xfrm>
          <a:ln>
            <a:noFill/>
          </a:ln>
        </p:spPr>
        <p:txBody>
          <a:bodyPr lIns="108000" rIns="108000" numCol="2">
            <a:normAutofit/>
          </a:bodyPr>
          <a:lstStyle/>
          <a:p>
            <a:r>
              <a:rPr lang="en-US" sz="800" b="1" dirty="0"/>
              <a:t>1.</a:t>
            </a:r>
            <a:endParaRPr lang="nb-NO" sz="800" b="1" dirty="0"/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DMI (1p)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E1, E14, E17, E35, 101 (5p , 1p for hver som er med) </a:t>
            </a:r>
          </a:p>
          <a:p>
            <a:r>
              <a:rPr lang="nb-NO" sz="800" dirty="0"/>
              <a:t>(Signalnavn i stedet for signalnummer er også godkjent)</a:t>
            </a:r>
          </a:p>
          <a:p>
            <a:r>
              <a:rPr lang="nb-NO" sz="800" b="1" dirty="0"/>
              <a:t>2.</a:t>
            </a:r>
          </a:p>
          <a:p>
            <a:r>
              <a:rPr lang="nb-NO" sz="800" dirty="0"/>
              <a:t>106 stopp for skift (1p)</a:t>
            </a:r>
          </a:p>
          <a:p>
            <a:r>
              <a:rPr lang="nb-NO" sz="800" b="1" dirty="0"/>
              <a:t>3.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Navn: Andre varsel om redusert hastighet (1p)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Hast: Redusere hast til 70 km/t (1p)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Navn: Overskredet hastighet (1p)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Navn: Bremseinngrep (1p)</a:t>
            </a:r>
          </a:p>
          <a:p>
            <a:r>
              <a:rPr lang="nb-NO" sz="800" b="1" dirty="0"/>
              <a:t>4.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Level 2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Modus full overvåking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Kontakt med RBC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Klokkeslett (pluss minus 15:25)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Togets hastighet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Målpunkt 50 km/h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Ca. 300 m til dette målpunktet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Vi er i andre varsel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Sluttpunkt for kjøretillatelse EOA om ca. 600-700 m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20 promille stigning her vi er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0 promille stigning / fall om ca. 230 m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nb-NO" sz="800" dirty="0"/>
              <a:t>Km punkt ved å trykke på hjul</a:t>
            </a:r>
          </a:p>
          <a:p>
            <a:r>
              <a:rPr lang="nb-NO" sz="800" dirty="0"/>
              <a:t>(12 p, 1p for hver som er med)</a:t>
            </a:r>
          </a:p>
          <a:p>
            <a:endParaRPr lang="nb-NO" sz="800" dirty="0"/>
          </a:p>
          <a:p>
            <a:r>
              <a:rPr lang="nb-NO" sz="800" b="1" dirty="0"/>
              <a:t>5.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Det første toget kommer til, 315 OSP, (kalles indre, indre stoppskilt) (1p)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Den hastigheten toget tillates å ha fram mot et stoppskilt som er sluttpunkt for kjøretillatelse (EOA) UTEN at ERTMS-systemet griper inn med brems (1p)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20 km/t (1p)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To indre stoppskilt åpner for samtidig innkjøring.</a:t>
            </a:r>
            <a:br>
              <a:rPr lang="nb-NO" sz="800" dirty="0"/>
            </a:br>
            <a:r>
              <a:rPr lang="nb-NO" sz="800" dirty="0"/>
              <a:t>Togleder kan velge.</a:t>
            </a:r>
            <a:br>
              <a:rPr lang="nb-NO" sz="800" dirty="0"/>
            </a:br>
            <a:r>
              <a:rPr lang="nb-NO" sz="800" dirty="0"/>
              <a:t>Velges indre </a:t>
            </a:r>
            <a:r>
              <a:rPr lang="nb-NO" sz="800" dirty="0" err="1"/>
              <a:t>indre</a:t>
            </a:r>
            <a:r>
              <a:rPr lang="nb-NO" sz="800" dirty="0"/>
              <a:t> som sluttpunkt kan samtidig innkjøring benyttes. </a:t>
            </a:r>
            <a:br>
              <a:rPr lang="nb-NO" sz="800" dirty="0"/>
            </a:br>
            <a:r>
              <a:rPr lang="nb-NO" sz="800" dirty="0"/>
              <a:t>Velges ytre indre som sluttpunkt tillates IKKE samtidig innkjøring</a:t>
            </a:r>
          </a:p>
          <a:p>
            <a:r>
              <a:rPr lang="nb-NO" sz="800" dirty="0"/>
              <a:t>(2p, 1p dersom bare samtidig innkjøring er nevnt uten ytterligere forklaring)</a:t>
            </a:r>
          </a:p>
          <a:p>
            <a:r>
              <a:rPr lang="nb-NO" sz="800" b="1" dirty="0"/>
              <a:t>6.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Veisikringsanlegg, E36 (1p)</a:t>
            </a:r>
          </a:p>
          <a:p>
            <a:pPr marL="457200" lvl="0" indent="-457200">
              <a:buFont typeface="+mj-lt"/>
              <a:buAutoNum type="alphaLcParenR"/>
            </a:pPr>
            <a:r>
              <a:rPr lang="nb-NO" sz="800" dirty="0"/>
              <a:t>Veisikringsanlegget sikres (kontroll på bommene i nedre stilling) (1p)</a:t>
            </a:r>
          </a:p>
          <a:p>
            <a:r>
              <a:rPr lang="nb-NO" sz="800" dirty="0"/>
              <a:t> </a:t>
            </a:r>
          </a:p>
          <a:p>
            <a:r>
              <a:rPr lang="nb-NO" sz="800" dirty="0"/>
              <a:t>Alt riktig; 29p</a:t>
            </a:r>
          </a:p>
          <a:p>
            <a:r>
              <a:rPr lang="nb-NO" sz="800" dirty="0"/>
              <a:t> </a:t>
            </a:r>
          </a:p>
          <a:p>
            <a:r>
              <a:rPr lang="nb-NO" sz="800" dirty="0"/>
              <a:t> </a:t>
            </a:r>
          </a:p>
          <a:p>
            <a:r>
              <a:rPr lang="nb-NO" sz="800" dirty="0"/>
              <a:t> </a:t>
            </a:r>
          </a:p>
          <a:p>
            <a:r>
              <a:rPr lang="nb-NO" sz="800" dirty="0"/>
              <a:t> </a:t>
            </a:r>
          </a:p>
          <a:p>
            <a:r>
              <a:rPr lang="nb-NO" sz="800" dirty="0"/>
              <a:t> </a:t>
            </a:r>
          </a:p>
          <a:p>
            <a:r>
              <a:rPr lang="nb-NO" sz="800" dirty="0"/>
              <a:t> </a:t>
            </a:r>
          </a:p>
          <a:p>
            <a:r>
              <a:rPr lang="nb-NO" sz="800" dirty="0"/>
              <a:t> </a:t>
            </a:r>
          </a:p>
          <a:p>
            <a:r>
              <a:rPr lang="nb-NO" sz="800" dirty="0"/>
              <a:t> </a:t>
            </a:r>
          </a:p>
          <a:p>
            <a:r>
              <a:rPr lang="nb-NO" sz="8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063859078"/>
      </p:ext>
    </p:extLst>
  </p:cSld>
  <p:clrMapOvr>
    <a:masterClrMapping/>
  </p:clrMapOvr>
</p:sld>
</file>

<file path=ppt/theme/theme1.xml><?xml version="1.0" encoding="utf-8"?>
<a:theme xmlns:a="http://schemas.openxmlformats.org/drawingml/2006/main" name="Egendefinert utformi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signmal">
      <a:majorFont>
        <a:latin typeface="Garnett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96DAF28055EC4498AFCEC673681E848" ma:contentTypeVersion="14" ma:contentTypeDescription="Opprett et nytt dokument." ma:contentTypeScope="" ma:versionID="6c51d2c8b56976b0a62cc603d70d7ee7">
  <xsd:schema xmlns:xsd="http://www.w3.org/2001/XMLSchema" xmlns:xs="http://www.w3.org/2001/XMLSchema" xmlns:p="http://schemas.microsoft.com/office/2006/metadata/properties" xmlns:ns2="6dfa5379-9d23-4af9-82e9-c00c55a62303" xmlns:ns3="8b4e1e00-feea-4cf4-be48-9480867486cb" targetNamespace="http://schemas.microsoft.com/office/2006/metadata/properties" ma:root="true" ma:fieldsID="7c33e8ae91644ca73eb891d174de94cc" ns2:_="" ns3:_="">
    <xsd:import namespace="6dfa5379-9d23-4af9-82e9-c00c55a62303"/>
    <xsd:import namespace="8b4e1e00-feea-4cf4-be48-9480867486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fa5379-9d23-4af9-82e9-c00c55a623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emerkelapper" ma:readOnly="false" ma:fieldId="{5cf76f15-5ced-4ddc-b409-7134ff3c332f}" ma:taxonomyMulti="true" ma:sspId="03b4c446-5630-4336-b7a0-cef7bb1bfb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4e1e00-feea-4cf4-be48-9480867486cb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09a6250-12c3-4b21-a4cc-cc20bf706aac}" ma:internalName="TaxCatchAll" ma:showField="CatchAllData" ma:web="8b4e1e00-feea-4cf4-be48-948086748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b4e1e00-feea-4cf4-be48-9480867486cb" xsi:nil="true"/>
    <lcf76f155ced4ddcb4097134ff3c332f xmlns="6dfa5379-9d23-4af9-82e9-c00c55a6230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216EB3-B8EE-4215-938D-36100EC765F3}"/>
</file>

<file path=customXml/itemProps2.xml><?xml version="1.0" encoding="utf-8"?>
<ds:datastoreItem xmlns:ds="http://schemas.openxmlformats.org/officeDocument/2006/customXml" ds:itemID="{5D2CF2C2-B19C-4CA0-BFA8-483183BEF145}">
  <ds:schemaRefs>
    <ds:schemaRef ds:uri="http://schemas.microsoft.com/office/2006/metadata/properties"/>
    <ds:schemaRef ds:uri="8b4e1e00-feea-4cf4-be48-9480867486cb"/>
    <ds:schemaRef ds:uri="6dfa5379-9d23-4af9-82e9-c00c55a62303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6BE482E7-B986-45BE-A976-64DE3FD2F4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2570</TotalTime>
  <Words>303</Words>
  <Application>Microsoft Office PowerPoint</Application>
  <PresentationFormat>A4 (210 x 297 mm)</PresentationFormat>
  <Paragraphs>48</Paragraphs>
  <Slides>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6" baseType="lpstr">
      <vt:lpstr>Garnett</vt:lpstr>
      <vt:lpstr>Calibri</vt:lpstr>
      <vt:lpstr>Barlow</vt:lpstr>
      <vt:lpstr>Arial</vt:lpstr>
      <vt:lpstr>Egendefinert utforming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Håvard Espelund</dc:creator>
  <cp:lastModifiedBy>Håvard Espelund</cp:lastModifiedBy>
  <cp:revision>6</cp:revision>
  <cp:lastPrinted>2019-06-03T09:00:38Z</cp:lastPrinted>
  <dcterms:created xsi:type="dcterms:W3CDTF">2019-05-02T13:19:57Z</dcterms:created>
  <dcterms:modified xsi:type="dcterms:W3CDTF">2022-09-12T07:54:17Z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0x0101003D3B9DCBCC1BD24C9515612CF0FD0D88</vt:lpwstr>
  </property>
  <property fmtid="{D5CDD505-2E9C-101B-9397-08002B2CF9AE}" pid="3" name="MediaServiceImageTags">
    <vt:lpwstr/>
  </property>
</Properties>
</file>