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50" r:id="rId4"/>
  </p:sldMasterIdLst>
  <p:notesMasterIdLst>
    <p:notesMasterId r:id="rId12"/>
  </p:notesMasterIdLst>
  <p:sldIdLst>
    <p:sldId id="287" r:id="rId5"/>
    <p:sldId id="288" r:id="rId6"/>
    <p:sldId id="289" r:id="rId7"/>
    <p:sldId id="290" r:id="rId8"/>
    <p:sldId id="294" r:id="rId9"/>
    <p:sldId id="295" r:id="rId10"/>
    <p:sldId id="296" r:id="rId11"/>
  </p:sldIdLst>
  <p:sldSz cx="6858000" cy="9906000" type="A4"/>
  <p:notesSz cx="7099300" cy="10234613"/>
  <p:embeddedFontLst>
    <p:embeddedFont>
      <p:font typeface="Barlow" panose="00000500000000000000" pitchFamily="2" charset="0"/>
      <p:regular r:id="rId13"/>
      <p:bold r:id="rId14"/>
      <p:italic r:id="rId15"/>
      <p:boldItalic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Garnett" panose="020B0604020202020204" charset="0"/>
      <p:bold r:id="rId21"/>
    </p:embeddedFont>
  </p:embeddedFontLst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ristian Alexander Blakseth" initials="CAB" lastIdx="1" clrIdx="0">
    <p:extLst>
      <p:ext uri="{19B8F6BF-5375-455C-9EA6-DF929625EA0E}">
        <p15:presenceInfo xmlns:p15="http://schemas.microsoft.com/office/powerpoint/2012/main" userId="S::christian.blakseth@jernbanedirektoratet.no::637bfee3-3d81-4f21-b7f5-a95ec33a1891" providerId="AD"/>
      </p:ext>
    </p:extLst>
  </p:cmAuthor>
  <p:cmAuthor id="2" name="Håvard Espelund" initials="HE" lastIdx="3" clrIdx="1">
    <p:extLst>
      <p:ext uri="{19B8F6BF-5375-455C-9EA6-DF929625EA0E}">
        <p15:presenceInfo xmlns:p15="http://schemas.microsoft.com/office/powerpoint/2012/main" userId="S::havard.espelund@jernbanedirektoratet.no::8efd4da1-c16f-46bc-bda6-258df91d982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0002"/>
    <a:srgbClr val="969696"/>
    <a:srgbClr val="C3C3C3"/>
    <a:srgbClr val="555555"/>
    <a:srgbClr val="EA9100"/>
    <a:srgbClr val="DFDF00"/>
    <a:srgbClr val="F08CA0"/>
    <a:srgbClr val="B40000"/>
    <a:srgbClr val="28501E"/>
    <a:srgbClr val="F5FA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AA48BF7-CFD9-D000-E33F-47156723073C}" v="2" dt="2022-08-25T11:29:03.67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–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Ingen stil, tabellrutenett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9" d="100"/>
          <a:sy n="89" d="100"/>
        </p:scale>
        <p:origin x="288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font" Target="fonts/font9.fntdata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font" Target="fonts/font3.fntdata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font" Target="fonts/font7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2.fntdata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llgeir Are Olsen" userId="S::haol@lokforerskolen.no::0e80e4c0-13fc-41f5-a921-12f05fa2ec08" providerId="AD" clId="Web-{CAA48BF7-CFD9-D000-E33F-47156723073C}"/>
    <pc:docChg chg="modSld">
      <pc:chgData name="Hallgeir Are Olsen" userId="S::haol@lokforerskolen.no::0e80e4c0-13fc-41f5-a921-12f05fa2ec08" providerId="AD" clId="Web-{CAA48BF7-CFD9-D000-E33F-47156723073C}" dt="2022-08-25T11:29:03.677" v="1"/>
      <pc:docMkLst>
        <pc:docMk/>
      </pc:docMkLst>
      <pc:sldChg chg="delSp">
        <pc:chgData name="Hallgeir Are Olsen" userId="S::haol@lokforerskolen.no::0e80e4c0-13fc-41f5-a921-12f05fa2ec08" providerId="AD" clId="Web-{CAA48BF7-CFD9-D000-E33F-47156723073C}" dt="2022-08-25T11:28:57.551" v="0"/>
        <pc:sldMkLst>
          <pc:docMk/>
          <pc:sldMk cId="3938171183" sldId="294"/>
        </pc:sldMkLst>
        <pc:spChg chg="del">
          <ac:chgData name="Hallgeir Are Olsen" userId="S::haol@lokforerskolen.no::0e80e4c0-13fc-41f5-a921-12f05fa2ec08" providerId="AD" clId="Web-{CAA48BF7-CFD9-D000-E33F-47156723073C}" dt="2022-08-25T11:28:57.551" v="0"/>
          <ac:spMkLst>
            <pc:docMk/>
            <pc:sldMk cId="3938171183" sldId="294"/>
            <ac:spMk id="5" creationId="{853034C7-E9C4-E41B-048A-DB9F391B60DE}"/>
          </ac:spMkLst>
        </pc:spChg>
      </pc:sldChg>
      <pc:sldChg chg="delSp">
        <pc:chgData name="Hallgeir Are Olsen" userId="S::haol@lokforerskolen.no::0e80e4c0-13fc-41f5-a921-12f05fa2ec08" providerId="AD" clId="Web-{CAA48BF7-CFD9-D000-E33F-47156723073C}" dt="2022-08-25T11:29:03.677" v="1"/>
        <pc:sldMkLst>
          <pc:docMk/>
          <pc:sldMk cId="1029981670" sldId="295"/>
        </pc:sldMkLst>
        <pc:spChg chg="del">
          <ac:chgData name="Hallgeir Are Olsen" userId="S::haol@lokforerskolen.no::0e80e4c0-13fc-41f5-a921-12f05fa2ec08" providerId="AD" clId="Web-{CAA48BF7-CFD9-D000-E33F-47156723073C}" dt="2022-08-25T11:29:03.677" v="1"/>
          <ac:spMkLst>
            <pc:docMk/>
            <pc:sldMk cId="1029981670" sldId="295"/>
            <ac:spMk id="5" creationId="{853034C7-E9C4-E41B-048A-DB9F391B60DE}"/>
          </ac:spMkLst>
        </pc:spChg>
      </pc:sldChg>
    </pc:docChg>
  </pc:docChgLst>
  <pc:docChgLst>
    <pc:chgData name="Hallgeir Are Olsen" userId="0e80e4c0-13fc-41f5-a921-12f05fa2ec08" providerId="ADAL" clId="{F9255474-9547-480A-8FBB-13B75AF929ED}"/>
    <pc:docChg chg="modSld">
      <pc:chgData name="Hallgeir Are Olsen" userId="0e80e4c0-13fc-41f5-a921-12f05fa2ec08" providerId="ADAL" clId="{F9255474-9547-480A-8FBB-13B75AF929ED}" dt="2022-08-22T07:25:29.513" v="10"/>
      <pc:docMkLst>
        <pc:docMk/>
      </pc:docMkLst>
      <pc:sldChg chg="modSp mod">
        <pc:chgData name="Hallgeir Are Olsen" userId="0e80e4c0-13fc-41f5-a921-12f05fa2ec08" providerId="ADAL" clId="{F9255474-9547-480A-8FBB-13B75AF929ED}" dt="2022-08-22T07:25:29.513" v="10"/>
        <pc:sldMkLst>
          <pc:docMk/>
          <pc:sldMk cId="4063859078" sldId="287"/>
        </pc:sldMkLst>
        <pc:spChg chg="mod">
          <ac:chgData name="Hallgeir Are Olsen" userId="0e80e4c0-13fc-41f5-a921-12f05fa2ec08" providerId="ADAL" clId="{F9255474-9547-480A-8FBB-13B75AF929ED}" dt="2022-08-22T07:25:29.513" v="10"/>
          <ac:spMkLst>
            <pc:docMk/>
            <pc:sldMk cId="4063859078" sldId="287"/>
            <ac:spMk id="5" creationId="{A463805C-6A45-4B9C-B530-08DAD8042171}"/>
          </ac:spMkLst>
        </pc:spChg>
      </pc:sldChg>
    </pc:docChg>
  </pc:docChgLst>
  <pc:docChgLst>
    <pc:chgData name="Håvard Espelund" userId="85a8a905-dc90-4457-94e0-a38755829bfc" providerId="ADAL" clId="{6DE3313F-02A7-426B-B967-DBBFB813B0DF}"/>
    <pc:docChg chg="modSld">
      <pc:chgData name="Håvard Espelund" userId="85a8a905-dc90-4457-94e0-a38755829bfc" providerId="ADAL" clId="{6DE3313F-02A7-426B-B967-DBBFB813B0DF}" dt="2022-06-21T12:24:56.179" v="1" actId="20577"/>
      <pc:docMkLst>
        <pc:docMk/>
      </pc:docMkLst>
      <pc:sldChg chg="modSp mod">
        <pc:chgData name="Håvard Espelund" userId="85a8a905-dc90-4457-94e0-a38755829bfc" providerId="ADAL" clId="{6DE3313F-02A7-426B-B967-DBBFB813B0DF}" dt="2022-06-21T12:24:56.179" v="1" actId="20577"/>
        <pc:sldMkLst>
          <pc:docMk/>
          <pc:sldMk cId="1029981670" sldId="295"/>
        </pc:sldMkLst>
        <pc:spChg chg="mod">
          <ac:chgData name="Håvard Espelund" userId="85a8a905-dc90-4457-94e0-a38755829bfc" providerId="ADAL" clId="{6DE3313F-02A7-426B-B967-DBBFB813B0DF}" dt="2022-06-21T12:24:56.179" v="1" actId="20577"/>
          <ac:spMkLst>
            <pc:docMk/>
            <pc:sldMk cId="1029981670" sldId="295"/>
            <ac:spMk id="9" creationId="{F4E12787-869A-3334-CAC2-C2348F68249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nb-NO"/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914D53D9-918C-4418-86C9-A0B3E0D1209C}" type="datetimeFigureOut">
              <a:rPr lang="nb-NO" smtClean="0"/>
              <a:t>25.08.2022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2354263" y="1279525"/>
            <a:ext cx="2390775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709930" y="4925407"/>
            <a:ext cx="5679440" cy="4029879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66B82991-87EC-445F-9D8B-C21D75C3E9F0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50284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e 4" descr="Et bilde som inneholder tekst&#10;&#10;Automatisk generert beskrivelse">
            <a:extLst>
              <a:ext uri="{FF2B5EF4-FFF2-40B4-BE49-F238E27FC236}">
                <a16:creationId xmlns:a16="http://schemas.microsoft.com/office/drawing/2014/main" id="{83786D79-A054-4899-AB93-DC09A38C8371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2121" y="9373182"/>
            <a:ext cx="1195200" cy="370800"/>
          </a:xfrm>
          <a:prstGeom prst="rect">
            <a:avLst/>
          </a:prstGeom>
        </p:spPr>
      </p:pic>
      <p:sp>
        <p:nvSpPr>
          <p:cNvPr id="4" name="Plassholder for innhold 2">
            <a:extLst>
              <a:ext uri="{FF2B5EF4-FFF2-40B4-BE49-F238E27FC236}">
                <a16:creationId xmlns:a16="http://schemas.microsoft.com/office/drawing/2014/main" id="{431964C2-B1C7-43A8-BA7B-2C5B7F390BA4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0689" y="3413647"/>
            <a:ext cx="5916632" cy="58467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43"/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10" name="Plassholder for innhold 2">
            <a:extLst>
              <a:ext uri="{FF2B5EF4-FFF2-40B4-BE49-F238E27FC236}">
                <a16:creationId xmlns:a16="http://schemas.microsoft.com/office/drawing/2014/main" id="{B4690ED2-FB08-48A7-BBD0-02DB7CD97548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0689" y="347418"/>
            <a:ext cx="5916632" cy="28092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5715">
                <a:solidFill>
                  <a:srgbClr val="28501E"/>
                </a:solidFill>
                <a:latin typeface="+mj-lt"/>
              </a:defRPr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OVERSKRIFT</a:t>
            </a:r>
          </a:p>
        </p:txBody>
      </p:sp>
    </p:spTree>
    <p:extLst>
      <p:ext uri="{BB962C8B-B14F-4D97-AF65-F5344CB8AC3E}">
        <p14:creationId xmlns:p14="http://schemas.microsoft.com/office/powerpoint/2010/main" val="208049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innhold 2">
            <a:extLst>
              <a:ext uri="{FF2B5EF4-FFF2-40B4-BE49-F238E27FC236}">
                <a16:creationId xmlns:a16="http://schemas.microsoft.com/office/drawing/2014/main" id="{26AA15CD-26E0-43D1-ABCC-5BE0A24B046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0689" y="1170566"/>
            <a:ext cx="5916632" cy="79526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43"/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5" name="Plassholder for innhold 2">
            <a:extLst>
              <a:ext uri="{FF2B5EF4-FFF2-40B4-BE49-F238E27FC236}">
                <a16:creationId xmlns:a16="http://schemas.microsoft.com/office/drawing/2014/main" id="{0E4E4E19-10CD-4AD8-9A60-49E80849977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0689" y="347419"/>
            <a:ext cx="5916632" cy="5075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43">
                <a:solidFill>
                  <a:srgbClr val="28501E"/>
                </a:solidFill>
                <a:latin typeface="+mj-lt"/>
              </a:defRPr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OVERSKRIFT</a:t>
            </a:r>
          </a:p>
        </p:txBody>
      </p:sp>
    </p:spTree>
    <p:extLst>
      <p:ext uri="{BB962C8B-B14F-4D97-AF65-F5344CB8AC3E}">
        <p14:creationId xmlns:p14="http://schemas.microsoft.com/office/powerpoint/2010/main" val="1366039178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 oppga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e 4">
            <a:extLst>
              <a:ext uri="{FF2B5EF4-FFF2-40B4-BE49-F238E27FC236}">
                <a16:creationId xmlns:a16="http://schemas.microsoft.com/office/drawing/2014/main" id="{180FFD3E-5816-4A73-9172-1DCF26300207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2121" y="9373182"/>
            <a:ext cx="1195200" cy="370800"/>
          </a:xfrm>
          <a:prstGeom prst="rect">
            <a:avLst/>
          </a:prstGeom>
        </p:spPr>
      </p:pic>
      <p:sp>
        <p:nvSpPr>
          <p:cNvPr id="7" name="Plassholder for innhold 2">
            <a:extLst>
              <a:ext uri="{FF2B5EF4-FFF2-40B4-BE49-F238E27FC236}">
                <a16:creationId xmlns:a16="http://schemas.microsoft.com/office/drawing/2014/main" id="{045C4C2D-5F41-45C3-9BBB-98CC17CB7B9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0689" y="347418"/>
            <a:ext cx="5916632" cy="280928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5715">
                <a:solidFill>
                  <a:srgbClr val="F08CA0"/>
                </a:solidFill>
                <a:latin typeface="+mj-lt"/>
              </a:defRPr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OVERSKRIFT</a:t>
            </a:r>
          </a:p>
        </p:txBody>
      </p:sp>
      <p:sp>
        <p:nvSpPr>
          <p:cNvPr id="8" name="Plassholder for innhold 2">
            <a:extLst>
              <a:ext uri="{FF2B5EF4-FFF2-40B4-BE49-F238E27FC236}">
                <a16:creationId xmlns:a16="http://schemas.microsoft.com/office/drawing/2014/main" id="{E29965B2-9E47-4DD1-B29C-31A4488B5E4D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0689" y="3413647"/>
            <a:ext cx="5916632" cy="58467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43"/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Tekst</a:t>
            </a:r>
          </a:p>
        </p:txBody>
      </p:sp>
    </p:spTree>
    <p:extLst>
      <p:ext uri="{BB962C8B-B14F-4D97-AF65-F5344CB8AC3E}">
        <p14:creationId xmlns:p14="http://schemas.microsoft.com/office/powerpoint/2010/main" val="341457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 oppga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ssholder for innhold 2">
            <a:extLst>
              <a:ext uri="{FF2B5EF4-FFF2-40B4-BE49-F238E27FC236}">
                <a16:creationId xmlns:a16="http://schemas.microsoft.com/office/drawing/2014/main" id="{09B68153-E45C-45E6-92AE-2CCC5F60E35C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70689" y="1170566"/>
            <a:ext cx="5916632" cy="7952605"/>
          </a:xfrm>
          <a:prstGeom prst="rect">
            <a:avLst/>
          </a:prstGeom>
        </p:spPr>
        <p:txBody>
          <a:bodyPr>
            <a:normAutofit/>
          </a:bodyPr>
          <a:lstStyle>
            <a:lvl1pPr marL="408291" indent="-408291">
              <a:buFont typeface="+mj-lt"/>
              <a:buAutoNum type="alphaUcPeriod"/>
              <a:defRPr sz="2143"/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Tekst</a:t>
            </a:r>
          </a:p>
        </p:txBody>
      </p:sp>
      <p:sp>
        <p:nvSpPr>
          <p:cNvPr id="5" name="Plassholder for innhold 2">
            <a:extLst>
              <a:ext uri="{FF2B5EF4-FFF2-40B4-BE49-F238E27FC236}">
                <a16:creationId xmlns:a16="http://schemas.microsoft.com/office/drawing/2014/main" id="{999B53D8-1DEE-433B-92CE-09AEB992852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0689" y="347418"/>
            <a:ext cx="5916632" cy="74458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43">
                <a:solidFill>
                  <a:srgbClr val="F08CA0"/>
                </a:solidFill>
                <a:latin typeface="+mj-lt"/>
              </a:defRPr>
            </a:lvl1pPr>
            <a:lvl2pPr marL="544388" indent="0">
              <a:buNone/>
              <a:defRPr/>
            </a:lvl2pPr>
            <a:lvl3pPr marL="1088776" indent="0">
              <a:buNone/>
              <a:defRPr/>
            </a:lvl3pPr>
            <a:lvl4pPr marL="1633164" indent="0">
              <a:buNone/>
              <a:defRPr/>
            </a:lvl4pPr>
            <a:lvl5pPr marL="2177552" indent="0">
              <a:buNone/>
              <a:defRPr/>
            </a:lvl5pPr>
          </a:lstStyle>
          <a:p>
            <a:pPr lvl="0"/>
            <a:r>
              <a:rPr lang="nb-NO"/>
              <a:t>OVERSKRIFT</a:t>
            </a:r>
          </a:p>
        </p:txBody>
      </p:sp>
    </p:spTree>
    <p:extLst>
      <p:ext uri="{BB962C8B-B14F-4D97-AF65-F5344CB8AC3E}">
        <p14:creationId xmlns:p14="http://schemas.microsoft.com/office/powerpoint/2010/main" val="3147575574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1965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4" r:id="rId2"/>
    <p:sldLayoutId id="2147483655" r:id="rId3"/>
    <p:sldLayoutId id="2147483656" r:id="rId4"/>
  </p:sldLayoutIdLst>
  <p:hf hdr="0" ftr="0" dt="0"/>
  <p:txStyles>
    <p:titleStyle>
      <a:lvl1pPr algn="l" defTabSz="1088776" rtl="0" eaLnBrk="1" latinLnBrk="0" hangingPunct="1">
        <a:lnSpc>
          <a:spcPct val="90000"/>
        </a:lnSpc>
        <a:spcBef>
          <a:spcPct val="0"/>
        </a:spcBef>
        <a:buNone/>
        <a:defRPr sz="5239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0" indent="0" algn="l" defTabSz="1088776" rtl="0" eaLnBrk="1" latinLnBrk="0" hangingPunct="1">
        <a:lnSpc>
          <a:spcPct val="90000"/>
        </a:lnSpc>
        <a:spcBef>
          <a:spcPts val="1191"/>
        </a:spcBef>
        <a:buFont typeface="Arial" panose="020B0604020202020204" pitchFamily="34" charset="0"/>
        <a:buNone/>
        <a:defRPr sz="2143" kern="1200">
          <a:solidFill>
            <a:schemeClr val="tx1"/>
          </a:solidFill>
          <a:latin typeface="+mn-lt"/>
          <a:ea typeface="+mn-ea"/>
          <a:cs typeface="+mn-cs"/>
        </a:defRPr>
      </a:lvl1pPr>
      <a:lvl2pPr marL="544388" indent="0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None/>
        <a:defRPr sz="2858" kern="1200">
          <a:solidFill>
            <a:schemeClr val="tx1"/>
          </a:solidFill>
          <a:latin typeface="+mn-lt"/>
          <a:ea typeface="+mn-ea"/>
          <a:cs typeface="+mn-cs"/>
        </a:defRPr>
      </a:lvl2pPr>
      <a:lvl3pPr marL="1088776" indent="0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None/>
        <a:defRPr sz="2381" kern="1200">
          <a:solidFill>
            <a:schemeClr val="tx1"/>
          </a:solidFill>
          <a:latin typeface="+mn-lt"/>
          <a:ea typeface="+mn-ea"/>
          <a:cs typeface="+mn-cs"/>
        </a:defRPr>
      </a:lvl3pPr>
      <a:lvl4pPr marL="1905358" indent="-272194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4pPr>
      <a:lvl5pPr marL="2449746" indent="-272194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5pPr>
      <a:lvl6pPr marL="2994134" indent="-272194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6pPr>
      <a:lvl7pPr marL="3538522" indent="-272194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7pPr>
      <a:lvl8pPr marL="4082910" indent="-272194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8pPr>
      <a:lvl9pPr marL="4627298" indent="-272194" algn="l" defTabSz="1088776" rtl="0" eaLnBrk="1" latinLnBrk="0" hangingPunct="1">
        <a:lnSpc>
          <a:spcPct val="90000"/>
        </a:lnSpc>
        <a:spcBef>
          <a:spcPts val="595"/>
        </a:spcBef>
        <a:buFont typeface="Arial" panose="020B0604020202020204" pitchFamily="34" charset="0"/>
        <a:buChar char="•"/>
        <a:defRPr sz="21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1pPr>
      <a:lvl2pPr marL="544388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2pPr>
      <a:lvl3pPr marL="1088776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3pPr>
      <a:lvl4pPr marL="1633164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4pPr>
      <a:lvl5pPr marL="2177552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5pPr>
      <a:lvl6pPr marL="2721940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6pPr>
      <a:lvl7pPr marL="3266328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7pPr>
      <a:lvl8pPr marL="3810716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8pPr>
      <a:lvl9pPr marL="4355104" algn="l" defTabSz="1088776" rtl="0" eaLnBrk="1" latinLnBrk="0" hangingPunct="1">
        <a:defRPr sz="21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Bruken av ERTMS brer om seg i verden - Bane NOR">
            <a:extLst>
              <a:ext uri="{FF2B5EF4-FFF2-40B4-BE49-F238E27FC236}">
                <a16:creationId xmlns:a16="http://schemas.microsoft.com/office/drawing/2014/main" id="{E8329705-15AD-FAD1-94C5-5EF1158AEE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2037931"/>
            <a:ext cx="6858000" cy="4149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3515B047-85D5-4649-A8E6-BD0F7A96E5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b-NO" sz="4800" dirty="0"/>
              <a:t>ERTMS </a:t>
            </a:r>
            <a:r>
              <a:rPr lang="nb-NO" sz="4800" b="1" dirty="0"/>
              <a:t>INNFØRING </a:t>
            </a:r>
            <a:r>
              <a:rPr lang="nb-NO" sz="2400" b="1" dirty="0"/>
              <a:t>OPPGAVER</a:t>
            </a:r>
            <a:endParaRPr lang="nb-NO" sz="4800" b="1" dirty="0"/>
          </a:p>
        </p:txBody>
      </p:sp>
      <p:sp>
        <p:nvSpPr>
          <p:cNvPr id="5" name="Plassholder for innhold 4">
            <a:extLst>
              <a:ext uri="{FF2B5EF4-FFF2-40B4-BE49-F238E27FC236}">
                <a16:creationId xmlns:a16="http://schemas.microsoft.com/office/drawing/2014/main" id="{A463805C-6A45-4B9C-B530-08DAD804217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70689" y="6534150"/>
            <a:ext cx="5916632" cy="2726220"/>
          </a:xfrm>
        </p:spPr>
        <p:txBody>
          <a:bodyPr>
            <a:normAutofit/>
          </a:bodyPr>
          <a:lstStyle/>
          <a:p>
            <a:r>
              <a:rPr lang="nb-NO" dirty="0">
                <a:latin typeface="Barlow" panose="00000500000000000000" pitchFamily="50" charset="0"/>
              </a:rPr>
              <a:t>Følg instruksjonene i dette heftet og instruksjonene du får på skjermen nøye for å få best mulig utbytte av øvelsen.</a:t>
            </a:r>
          </a:p>
          <a:p>
            <a:endParaRPr lang="nb-NO" dirty="0"/>
          </a:p>
          <a:p>
            <a:pPr marL="457200" indent="-457200">
              <a:buFont typeface="+mj-lt"/>
              <a:buAutoNum type="arabicPeriod"/>
            </a:pPr>
            <a:r>
              <a:rPr lang="nb-NO" b="1" dirty="0"/>
              <a:t>Åpne menyen «ERTMS». Start scenariet «</a:t>
            </a:r>
            <a:r>
              <a:rPr lang="nb-NO" b="1" dirty="0" err="1"/>
              <a:t>ertms</a:t>
            </a:r>
            <a:r>
              <a:rPr lang="nb-NO" b="1" dirty="0"/>
              <a:t> d ni </a:t>
            </a:r>
            <a:r>
              <a:rPr lang="nb-NO" b="1" dirty="0" err="1"/>
              <a:t>innforing</a:t>
            </a:r>
            <a:r>
              <a:rPr lang="nb-NO" b="1"/>
              <a:t>» ved </a:t>
            </a:r>
            <a:r>
              <a:rPr lang="nb-NO" b="1" dirty="0"/>
              <a:t>å klikke på øvelsen</a:t>
            </a:r>
          </a:p>
        </p:txBody>
      </p:sp>
    </p:spTree>
    <p:extLst>
      <p:ext uri="{BB962C8B-B14F-4D97-AF65-F5344CB8AC3E}">
        <p14:creationId xmlns:p14="http://schemas.microsoft.com/office/powerpoint/2010/main" val="4063859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nb-NO" dirty="0"/>
              <a:t>Foran deg på nedre skjerm har du en touchskjerm som vil befinne seg i førerrommet på kjøretøyet.</a:t>
            </a:r>
          </a:p>
          <a:p>
            <a:r>
              <a:rPr lang="nb-NO" dirty="0"/>
              <a:t>Denne kalles DMI (Driver Machine Interface).</a:t>
            </a:r>
          </a:p>
          <a:p>
            <a:r>
              <a:rPr lang="nb-NO" dirty="0"/>
              <a:t>Rundt hastighetsmåleren vises en bue opp til en gitt hastighet. Denne viser at du nå har kjøretillatelse.</a:t>
            </a:r>
          </a:p>
          <a:p>
            <a:r>
              <a:rPr lang="nb-NO" b="1" dirty="0"/>
              <a:t>Start kjøring. Øk hastigheten til maks 70 km/t.</a:t>
            </a:r>
          </a:p>
          <a:p>
            <a:r>
              <a:rPr lang="nb-NO" dirty="0"/>
              <a:t>Du vil få melding i skjermen når du skal se på neste punkt i dette heftet.</a:t>
            </a:r>
          </a:p>
          <a:p>
            <a:endParaRPr lang="nb-NO" dirty="0"/>
          </a:p>
          <a:p>
            <a:r>
              <a:rPr lang="nb-NO" dirty="0"/>
              <a:t>Trykk på		når du er klar. </a:t>
            </a:r>
          </a:p>
          <a:p>
            <a:endParaRPr lang="nb-NO" dirty="0"/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2.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8C591FF9-DD67-38DF-D3E3-7495D5FC05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7844" y="5166927"/>
            <a:ext cx="913916" cy="669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0605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ilde 15">
            <a:extLst>
              <a:ext uri="{FF2B5EF4-FFF2-40B4-BE49-F238E27FC236}">
                <a16:creationId xmlns:a16="http://schemas.microsoft.com/office/drawing/2014/main" id="{A797EACE-A703-92AC-DFAC-906BECC166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6270" y="2378899"/>
            <a:ext cx="6864270" cy="514820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4139C528-12F0-11F4-FAAE-B8C72E2D088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3. DMI ser nå omtrent slik ut:</a:t>
            </a:r>
          </a:p>
        </p:txBody>
      </p:sp>
      <p:sp>
        <p:nvSpPr>
          <p:cNvPr id="7" name="Snakkeboble: rektangel 6">
            <a:extLst>
              <a:ext uri="{FF2B5EF4-FFF2-40B4-BE49-F238E27FC236}">
                <a16:creationId xmlns:a16="http://schemas.microsoft.com/office/drawing/2014/main" id="{473C66AE-67A7-0F5E-3379-238C7DC81926}"/>
              </a:ext>
            </a:extLst>
          </p:cNvPr>
          <p:cNvSpPr/>
          <p:nvPr/>
        </p:nvSpPr>
        <p:spPr>
          <a:xfrm>
            <a:off x="270429" y="1193772"/>
            <a:ext cx="2538096" cy="1224736"/>
          </a:xfrm>
          <a:prstGeom prst="wedgeRectCallout">
            <a:avLst>
              <a:gd name="adj1" fmla="val -9521"/>
              <a:gd name="adj2" fmla="val 155760"/>
            </a:avLst>
          </a:prstGeom>
          <a:solidFill>
            <a:srgbClr val="F08C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normAutofit fontScale="92500" lnSpcReduction="10000"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arenR"/>
            </a:pPr>
            <a:r>
              <a:rPr lang="nb-NO" dirty="0"/>
              <a:t>Det vises en grå bue rundt speedometeret opp til 70. Hva betyr dette?</a:t>
            </a:r>
          </a:p>
        </p:txBody>
      </p:sp>
      <p:sp>
        <p:nvSpPr>
          <p:cNvPr id="12" name="Snakkeboble: rektangel 11">
            <a:extLst>
              <a:ext uri="{FF2B5EF4-FFF2-40B4-BE49-F238E27FC236}">
                <a16:creationId xmlns:a16="http://schemas.microsoft.com/office/drawing/2014/main" id="{D2E214C2-3845-1B24-CDB0-1895ADBDCC44}"/>
              </a:ext>
            </a:extLst>
          </p:cNvPr>
          <p:cNvSpPr/>
          <p:nvPr/>
        </p:nvSpPr>
        <p:spPr>
          <a:xfrm>
            <a:off x="724561" y="6750245"/>
            <a:ext cx="2538096" cy="1224736"/>
          </a:xfrm>
          <a:prstGeom prst="wedgeRectCallout">
            <a:avLst>
              <a:gd name="adj1" fmla="val -38321"/>
              <a:gd name="adj2" fmla="val -85289"/>
            </a:avLst>
          </a:prstGeom>
          <a:solidFill>
            <a:srgbClr val="F08C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nb-NO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4) Hva betyr dette symbolet?</a:t>
            </a:r>
          </a:p>
        </p:txBody>
      </p:sp>
      <p:sp>
        <p:nvSpPr>
          <p:cNvPr id="13" name="Snakkeboble: rektangel 12">
            <a:extLst>
              <a:ext uri="{FF2B5EF4-FFF2-40B4-BE49-F238E27FC236}">
                <a16:creationId xmlns:a16="http://schemas.microsoft.com/office/drawing/2014/main" id="{280B2D6F-4B31-0D51-A03E-820127CE4FFE}"/>
              </a:ext>
            </a:extLst>
          </p:cNvPr>
          <p:cNvSpPr/>
          <p:nvPr/>
        </p:nvSpPr>
        <p:spPr>
          <a:xfrm>
            <a:off x="3953839" y="7246239"/>
            <a:ext cx="2538096" cy="892339"/>
          </a:xfrm>
          <a:prstGeom prst="wedgeRectCallout">
            <a:avLst>
              <a:gd name="adj1" fmla="val -64934"/>
              <a:gd name="adj2" fmla="val -228278"/>
            </a:avLst>
          </a:prstGeom>
          <a:solidFill>
            <a:srgbClr val="F08C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nb-NO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2) Hva betyr dette symbolet?</a:t>
            </a:r>
          </a:p>
        </p:txBody>
      </p:sp>
      <p:sp>
        <p:nvSpPr>
          <p:cNvPr id="14" name="Snakkeboble: rektangel 13">
            <a:extLst>
              <a:ext uri="{FF2B5EF4-FFF2-40B4-BE49-F238E27FC236}">
                <a16:creationId xmlns:a16="http://schemas.microsoft.com/office/drawing/2014/main" id="{E81A51F6-1ADE-F8CA-A77B-710173218384}"/>
              </a:ext>
            </a:extLst>
          </p:cNvPr>
          <p:cNvSpPr/>
          <p:nvPr/>
        </p:nvSpPr>
        <p:spPr>
          <a:xfrm>
            <a:off x="1539477" y="6032249"/>
            <a:ext cx="1975248" cy="362036"/>
          </a:xfrm>
          <a:prstGeom prst="wedgeRectCallout">
            <a:avLst>
              <a:gd name="adj1" fmla="val -67482"/>
              <a:gd name="adj2" fmla="val -128918"/>
            </a:avLst>
          </a:prstGeom>
          <a:solidFill>
            <a:srgbClr val="F08C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normAutofit fontScale="625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nb-NO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3) Hva betyr dette symbolet?</a:t>
            </a:r>
          </a:p>
        </p:txBody>
      </p:sp>
    </p:spTree>
    <p:extLst>
      <p:ext uri="{BB962C8B-B14F-4D97-AF65-F5344CB8AC3E}">
        <p14:creationId xmlns:p14="http://schemas.microsoft.com/office/powerpoint/2010/main" val="907766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e 7">
            <a:extLst>
              <a:ext uri="{FF2B5EF4-FFF2-40B4-BE49-F238E27FC236}">
                <a16:creationId xmlns:a16="http://schemas.microsoft.com/office/drawing/2014/main" id="{07544F04-1F72-EB83-96FD-C368092537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5744" y="2400558"/>
            <a:ext cx="6806511" cy="510488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Plassholder for innhold 4">
            <a:extLst>
              <a:ext uri="{FF2B5EF4-FFF2-40B4-BE49-F238E27FC236}">
                <a16:creationId xmlns:a16="http://schemas.microsoft.com/office/drawing/2014/main" id="{853034C7-E9C4-E41B-048A-DB9F391B60DE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>
            <a:normAutofit/>
          </a:bodyPr>
          <a:lstStyle/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  <a:p>
            <a:endParaRPr lang="nb-NO" dirty="0"/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4. DMI ser nå omtrent slik ut:</a:t>
            </a:r>
          </a:p>
        </p:txBody>
      </p:sp>
      <p:sp>
        <p:nvSpPr>
          <p:cNvPr id="9" name="Snakkeboble: rektangel 8">
            <a:extLst>
              <a:ext uri="{FF2B5EF4-FFF2-40B4-BE49-F238E27FC236}">
                <a16:creationId xmlns:a16="http://schemas.microsoft.com/office/drawing/2014/main" id="{F4E12787-869A-3334-CAC2-C2348F682497}"/>
              </a:ext>
            </a:extLst>
          </p:cNvPr>
          <p:cNvSpPr/>
          <p:nvPr/>
        </p:nvSpPr>
        <p:spPr>
          <a:xfrm>
            <a:off x="619433" y="1119356"/>
            <a:ext cx="2538096" cy="1682685"/>
          </a:xfrm>
          <a:prstGeom prst="wedgeRectCallout">
            <a:avLst>
              <a:gd name="adj1" fmla="val 78488"/>
              <a:gd name="adj2" fmla="val 199610"/>
            </a:avLst>
          </a:prstGeom>
          <a:solidFill>
            <a:srgbClr val="F08C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normAutofit fontScale="77500" lnSpcReduction="20000"/>
          </a:bodyPr>
          <a:lstStyle/>
          <a:p>
            <a:r>
              <a:rPr lang="nb-NO" dirty="0"/>
              <a:t>Planområdet viser hva fører kan forvente seg på strekningen foran.</a:t>
            </a:r>
          </a:p>
          <a:p>
            <a:r>
              <a:rPr lang="nb-NO" dirty="0"/>
              <a:t> </a:t>
            </a:r>
          </a:p>
          <a:p>
            <a:r>
              <a:rPr lang="nb-NO" dirty="0"/>
              <a:t>5) Hva er helningen der toget er akkurat nå?</a:t>
            </a:r>
          </a:p>
          <a:p>
            <a:endParaRPr lang="nb-NO" dirty="0"/>
          </a:p>
          <a:p>
            <a:r>
              <a:rPr lang="nb-NO" dirty="0"/>
              <a:t>6) Hva skjer med helningen om ca. 600 m?</a:t>
            </a:r>
          </a:p>
          <a:p>
            <a:endParaRPr lang="nb-NO" dirty="0"/>
          </a:p>
        </p:txBody>
      </p:sp>
      <p:sp>
        <p:nvSpPr>
          <p:cNvPr id="11" name="Snakkeboble: rektangel 10">
            <a:extLst>
              <a:ext uri="{FF2B5EF4-FFF2-40B4-BE49-F238E27FC236}">
                <a16:creationId xmlns:a16="http://schemas.microsoft.com/office/drawing/2014/main" id="{BE0FB0F5-9CBB-413E-AE3A-8887582CE5D3}"/>
              </a:ext>
            </a:extLst>
          </p:cNvPr>
          <p:cNvSpPr/>
          <p:nvPr/>
        </p:nvSpPr>
        <p:spPr>
          <a:xfrm>
            <a:off x="3874526" y="748448"/>
            <a:ext cx="2931985" cy="1496185"/>
          </a:xfrm>
          <a:prstGeom prst="wedgeRectCallout">
            <a:avLst>
              <a:gd name="adj1" fmla="val -17593"/>
              <a:gd name="adj2" fmla="val 124278"/>
            </a:avLst>
          </a:prstGeom>
          <a:solidFill>
            <a:srgbClr val="F08C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normAutofit fontScale="925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nb-NO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7 ) Hva betyr de små trekantene som peker opp eller ned)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nb-NO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8) Hva betyr den gule streken?</a:t>
            </a:r>
          </a:p>
        </p:txBody>
      </p:sp>
      <p:sp>
        <p:nvSpPr>
          <p:cNvPr id="15" name="Snakkeboble: rektangel 14">
            <a:extLst>
              <a:ext uri="{FF2B5EF4-FFF2-40B4-BE49-F238E27FC236}">
                <a16:creationId xmlns:a16="http://schemas.microsoft.com/office/drawing/2014/main" id="{56F671B6-7B46-9622-1360-8866A83240AF}"/>
              </a:ext>
            </a:extLst>
          </p:cNvPr>
          <p:cNvSpPr/>
          <p:nvPr/>
        </p:nvSpPr>
        <p:spPr>
          <a:xfrm>
            <a:off x="1465446" y="7184084"/>
            <a:ext cx="2346968" cy="1030450"/>
          </a:xfrm>
          <a:prstGeom prst="wedgeRectCallout">
            <a:avLst>
              <a:gd name="adj1" fmla="val 76894"/>
              <a:gd name="adj2" fmla="val -89147"/>
            </a:avLst>
          </a:prstGeom>
          <a:solidFill>
            <a:srgbClr val="F08C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nb-NO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9) Dette symbolet kan trykkes på. Hva skjer hvis det gjøres?</a:t>
            </a:r>
          </a:p>
        </p:txBody>
      </p:sp>
    </p:spTree>
    <p:extLst>
      <p:ext uri="{BB962C8B-B14F-4D97-AF65-F5344CB8AC3E}">
        <p14:creationId xmlns:p14="http://schemas.microsoft.com/office/powerpoint/2010/main" val="16456046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e 7">
            <a:extLst>
              <a:ext uri="{FF2B5EF4-FFF2-40B4-BE49-F238E27FC236}">
                <a16:creationId xmlns:a16="http://schemas.microsoft.com/office/drawing/2014/main" id="{07544F04-1F72-EB83-96FD-C368092537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2381250"/>
            <a:ext cx="6858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5. DMI ser nå omtrent slik ut:</a:t>
            </a:r>
          </a:p>
        </p:txBody>
      </p:sp>
      <p:sp>
        <p:nvSpPr>
          <p:cNvPr id="9" name="Snakkeboble: rektangel 8">
            <a:extLst>
              <a:ext uri="{FF2B5EF4-FFF2-40B4-BE49-F238E27FC236}">
                <a16:creationId xmlns:a16="http://schemas.microsoft.com/office/drawing/2014/main" id="{F4E12787-869A-3334-CAC2-C2348F682497}"/>
              </a:ext>
            </a:extLst>
          </p:cNvPr>
          <p:cNvSpPr/>
          <p:nvPr/>
        </p:nvSpPr>
        <p:spPr>
          <a:xfrm>
            <a:off x="3075250" y="802359"/>
            <a:ext cx="2931984" cy="1947098"/>
          </a:xfrm>
          <a:prstGeom prst="wedgeRectCallout">
            <a:avLst>
              <a:gd name="adj1" fmla="val -112199"/>
              <a:gd name="adj2" fmla="val 70799"/>
            </a:avLst>
          </a:prstGeom>
          <a:solidFill>
            <a:srgbClr val="F08C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nb-NO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10) Hvordan tolker du symbolet som har dukket opp nå?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nb-NO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11) Hva vil skje videre?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nb-NO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81711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e 7">
            <a:extLst>
              <a:ext uri="{FF2B5EF4-FFF2-40B4-BE49-F238E27FC236}">
                <a16:creationId xmlns:a16="http://schemas.microsoft.com/office/drawing/2014/main" id="{07544F04-1F72-EB83-96FD-C368092537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2381250"/>
            <a:ext cx="6858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6. DMI ser nå omtrent slik ut:</a:t>
            </a:r>
          </a:p>
        </p:txBody>
      </p:sp>
      <p:sp>
        <p:nvSpPr>
          <p:cNvPr id="9" name="Snakkeboble: rektangel 8">
            <a:extLst>
              <a:ext uri="{FF2B5EF4-FFF2-40B4-BE49-F238E27FC236}">
                <a16:creationId xmlns:a16="http://schemas.microsoft.com/office/drawing/2014/main" id="{F4E12787-869A-3334-CAC2-C2348F682497}"/>
              </a:ext>
            </a:extLst>
          </p:cNvPr>
          <p:cNvSpPr/>
          <p:nvPr/>
        </p:nvSpPr>
        <p:spPr>
          <a:xfrm>
            <a:off x="357450" y="6317951"/>
            <a:ext cx="3389050" cy="1947098"/>
          </a:xfrm>
          <a:prstGeom prst="wedgeRectCallout">
            <a:avLst>
              <a:gd name="adj1" fmla="val -8641"/>
              <a:gd name="adj2" fmla="val -99439"/>
            </a:avLst>
          </a:prstGeom>
          <a:solidFill>
            <a:srgbClr val="F08C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nb-NO" dirty="0">
                <a:ea typeface="Calibri" panose="020F0502020204030204" pitchFamily="34" charset="0"/>
                <a:cs typeface="Times New Roman" panose="02020603050405020304" pitchFamily="18" charset="0"/>
              </a:rPr>
              <a:t>13) Hvordan tolker du buen rundt speedometeret nå?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nb-NO" dirty="0">
                <a:ea typeface="Calibri" panose="020F0502020204030204" pitchFamily="34" charset="0"/>
                <a:cs typeface="Times New Roman" panose="02020603050405020304" pitchFamily="18" charset="0"/>
              </a:rPr>
              <a:t>14) Hva indikerer den smale grå buen som går opp </a:t>
            </a:r>
            <a:r>
              <a:rPr lang="nb-NO">
                <a:ea typeface="Calibri" panose="020F0502020204030204" pitchFamily="34" charset="0"/>
                <a:cs typeface="Times New Roman" panose="02020603050405020304" pitchFamily="18" charset="0"/>
              </a:rPr>
              <a:t>til 20 </a:t>
            </a:r>
            <a:r>
              <a:rPr lang="nb-NO" dirty="0">
                <a:ea typeface="Calibri" panose="020F0502020204030204" pitchFamily="34" charset="0"/>
                <a:cs typeface="Times New Roman" panose="02020603050405020304" pitchFamily="18" charset="0"/>
              </a:rPr>
              <a:t>i dette tilfellet?</a:t>
            </a:r>
          </a:p>
        </p:txBody>
      </p:sp>
      <p:sp>
        <p:nvSpPr>
          <p:cNvPr id="15" name="Snakkeboble: rektangel 14">
            <a:extLst>
              <a:ext uri="{FF2B5EF4-FFF2-40B4-BE49-F238E27FC236}">
                <a16:creationId xmlns:a16="http://schemas.microsoft.com/office/drawing/2014/main" id="{56F671B6-7B46-9622-1360-8866A83240AF}"/>
              </a:ext>
            </a:extLst>
          </p:cNvPr>
          <p:cNvSpPr/>
          <p:nvPr/>
        </p:nvSpPr>
        <p:spPr>
          <a:xfrm>
            <a:off x="3599655" y="1743075"/>
            <a:ext cx="2329123" cy="890010"/>
          </a:xfrm>
          <a:prstGeom prst="wedgeRectCallout">
            <a:avLst>
              <a:gd name="adj1" fmla="val 5204"/>
              <a:gd name="adj2" fmla="val 222132"/>
            </a:avLst>
          </a:prstGeom>
          <a:solidFill>
            <a:srgbClr val="F08C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nb-NO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15) Hva betyr dette symbolet?</a:t>
            </a:r>
          </a:p>
        </p:txBody>
      </p:sp>
      <p:sp>
        <p:nvSpPr>
          <p:cNvPr id="10" name="Snakkeboble: rektangel 9">
            <a:extLst>
              <a:ext uri="{FF2B5EF4-FFF2-40B4-BE49-F238E27FC236}">
                <a16:creationId xmlns:a16="http://schemas.microsoft.com/office/drawing/2014/main" id="{45C30A0C-09E6-F84C-07B5-04FD895F365A}"/>
              </a:ext>
            </a:extLst>
          </p:cNvPr>
          <p:cNvSpPr/>
          <p:nvPr/>
        </p:nvSpPr>
        <p:spPr>
          <a:xfrm>
            <a:off x="357450" y="1409361"/>
            <a:ext cx="2578100" cy="814078"/>
          </a:xfrm>
          <a:prstGeom prst="wedgeRectCallout">
            <a:avLst>
              <a:gd name="adj1" fmla="val -22086"/>
              <a:gd name="adj2" fmla="val 198728"/>
            </a:avLst>
          </a:prstGeom>
          <a:solidFill>
            <a:srgbClr val="F08C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nb-NO" dirty="0"/>
              <a:t>12) Hva viser denne grå søylen?</a:t>
            </a:r>
          </a:p>
        </p:txBody>
      </p:sp>
    </p:spTree>
    <p:extLst>
      <p:ext uri="{BB962C8B-B14F-4D97-AF65-F5344CB8AC3E}">
        <p14:creationId xmlns:p14="http://schemas.microsoft.com/office/powerpoint/2010/main" val="10299816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de 7">
            <a:extLst>
              <a:ext uri="{FF2B5EF4-FFF2-40B4-BE49-F238E27FC236}">
                <a16:creationId xmlns:a16="http://schemas.microsoft.com/office/drawing/2014/main" id="{07544F04-1F72-EB83-96FD-C368092537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2381250"/>
            <a:ext cx="6858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Plassholder for innhold 4">
            <a:extLst>
              <a:ext uri="{FF2B5EF4-FFF2-40B4-BE49-F238E27FC236}">
                <a16:creationId xmlns:a16="http://schemas.microsoft.com/office/drawing/2014/main" id="{853034C7-E9C4-E41B-048A-DB9F391B60DE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70689" y="7670800"/>
            <a:ext cx="5916632" cy="1816100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nb-NO" dirty="0"/>
              <a:t>Ved overgangen til nivå NTC vil DMI endre visning. For- og hovedindikator kommer til syne. En egen modul i ETCS-ombordutrustningen som kalles «STM» (</a:t>
            </a:r>
            <a:r>
              <a:rPr lang="en-US" dirty="0"/>
              <a:t>Specific Transmission Module</a:t>
            </a:r>
            <a:r>
              <a:rPr lang="nb-NO" dirty="0"/>
              <a:t>) leser ATC-balisene og presenterer informasjonen i DMI. Øvelsen er avsluttet når du har stoppet på neste stasjon. </a:t>
            </a:r>
          </a:p>
          <a:p>
            <a:endParaRPr lang="nb-NO" dirty="0"/>
          </a:p>
        </p:txBody>
      </p:sp>
      <p:sp>
        <p:nvSpPr>
          <p:cNvPr id="2" name="Plassholder for innhold 1">
            <a:extLst>
              <a:ext uri="{FF2B5EF4-FFF2-40B4-BE49-F238E27FC236}">
                <a16:creationId xmlns:a16="http://schemas.microsoft.com/office/drawing/2014/main" id="{730C1A89-A77F-94AB-C031-570DEA61AD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b-NO" dirty="0"/>
              <a:t>7. DMI ser nå omtrent slik ut:</a:t>
            </a:r>
          </a:p>
        </p:txBody>
      </p:sp>
      <p:sp>
        <p:nvSpPr>
          <p:cNvPr id="9" name="Snakkeboble: rektangel 8">
            <a:extLst>
              <a:ext uri="{FF2B5EF4-FFF2-40B4-BE49-F238E27FC236}">
                <a16:creationId xmlns:a16="http://schemas.microsoft.com/office/drawing/2014/main" id="{F4E12787-869A-3334-CAC2-C2348F682497}"/>
              </a:ext>
            </a:extLst>
          </p:cNvPr>
          <p:cNvSpPr/>
          <p:nvPr/>
        </p:nvSpPr>
        <p:spPr>
          <a:xfrm>
            <a:off x="3126050" y="1771650"/>
            <a:ext cx="3389050" cy="1267526"/>
          </a:xfrm>
          <a:prstGeom prst="wedgeRectCallout">
            <a:avLst>
              <a:gd name="adj1" fmla="val -64571"/>
              <a:gd name="adj2" fmla="val 250660"/>
            </a:avLst>
          </a:prstGeom>
          <a:solidFill>
            <a:srgbClr val="F08C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nb-NO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16) Hva betyr dette symbolet som nettopp dukket opp?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nb-NO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17) Hva må fører gjøre? </a:t>
            </a:r>
          </a:p>
        </p:txBody>
      </p:sp>
      <p:sp>
        <p:nvSpPr>
          <p:cNvPr id="11" name="Snakkeboble: rektangel 10">
            <a:extLst>
              <a:ext uri="{FF2B5EF4-FFF2-40B4-BE49-F238E27FC236}">
                <a16:creationId xmlns:a16="http://schemas.microsoft.com/office/drawing/2014/main" id="{45EC7005-35B7-06A3-8747-5D24CFC193FA}"/>
              </a:ext>
            </a:extLst>
          </p:cNvPr>
          <p:cNvSpPr/>
          <p:nvPr/>
        </p:nvSpPr>
        <p:spPr>
          <a:xfrm>
            <a:off x="1974613" y="6095215"/>
            <a:ext cx="2302873" cy="1199555"/>
          </a:xfrm>
          <a:prstGeom prst="wedgeRectCallout">
            <a:avLst>
              <a:gd name="adj1" fmla="val -83182"/>
              <a:gd name="adj2" fmla="val -65042"/>
            </a:avLst>
          </a:prstGeom>
          <a:solidFill>
            <a:srgbClr val="F08C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normAutofit fontScale="700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nb-NO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Vi </a:t>
            </a:r>
            <a:r>
              <a:rPr lang="nb-NO" dirty="0">
                <a:ea typeface="Calibri" panose="020F0502020204030204" pitchFamily="34" charset="0"/>
                <a:cs typeface="Times New Roman" panose="02020603050405020304" pitchFamily="18" charset="0"/>
              </a:rPr>
              <a:t>går fra</a:t>
            </a:r>
            <a:br>
              <a:rPr lang="nb-NO" dirty="0"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nb-NO" dirty="0"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nb-NO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ivå 2 (Strekning med ERTMS) til </a:t>
            </a:r>
            <a:br>
              <a:rPr lang="nb-NO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nb-NO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nivå NTC (Strekning med fjernstyring/togmelding)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nb-NO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385877"/>
      </p:ext>
    </p:extLst>
  </p:cSld>
  <p:clrMapOvr>
    <a:masterClrMapping/>
  </p:clrMapOvr>
</p:sld>
</file>

<file path=ppt/theme/theme1.xml><?xml version="1.0" encoding="utf-8"?>
<a:theme xmlns:a="http://schemas.openxmlformats.org/drawingml/2006/main" name="Egendefinert utformin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Designmal">
      <a:majorFont>
        <a:latin typeface="Garnett"/>
        <a:ea typeface=""/>
        <a:cs typeface=""/>
      </a:majorFont>
      <a:minorFont>
        <a:latin typeface="Barl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96DAF28055EC4498AFCEC673681E848" ma:contentTypeVersion="14" ma:contentTypeDescription="Opprett et nytt dokument." ma:contentTypeScope="" ma:versionID="6c51d2c8b56976b0a62cc603d70d7ee7">
  <xsd:schema xmlns:xsd="http://www.w3.org/2001/XMLSchema" xmlns:xs="http://www.w3.org/2001/XMLSchema" xmlns:p="http://schemas.microsoft.com/office/2006/metadata/properties" xmlns:ns2="6dfa5379-9d23-4af9-82e9-c00c55a62303" xmlns:ns3="8b4e1e00-feea-4cf4-be48-9480867486cb" targetNamespace="http://schemas.microsoft.com/office/2006/metadata/properties" ma:root="true" ma:fieldsID="7c33e8ae91644ca73eb891d174de94cc" ns2:_="" ns3:_="">
    <xsd:import namespace="6dfa5379-9d23-4af9-82e9-c00c55a62303"/>
    <xsd:import namespace="8b4e1e00-feea-4cf4-be48-9480867486c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fa5379-9d23-4af9-82e9-c00c55a623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Bildemerkelapper" ma:readOnly="false" ma:fieldId="{5cf76f15-5ced-4ddc-b409-7134ff3c332f}" ma:taxonomyMulti="true" ma:sspId="03b4c446-5630-4336-b7a0-cef7bb1bfb7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b4e1e00-feea-4cf4-be48-9480867486cb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909a6250-12c3-4b21-a4cc-cc20bf706aac}" ma:internalName="TaxCatchAll" ma:showField="CatchAllData" ma:web="8b4e1e00-feea-4cf4-be48-9480867486c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7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b4e1e00-feea-4cf4-be48-9480867486cb" xsi:nil="true"/>
    <lcf76f155ced4ddcb4097134ff3c332f xmlns="6dfa5379-9d23-4af9-82e9-c00c55a6230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BE482E7-B986-45BE-A976-64DE3FD2F4F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4947435-1FAE-4C5D-921C-645E001BC5DE}"/>
</file>

<file path=customXml/itemProps3.xml><?xml version="1.0" encoding="utf-8"?>
<ds:datastoreItem xmlns:ds="http://schemas.openxmlformats.org/officeDocument/2006/customXml" ds:itemID="{5D2CF2C2-B19C-4CA0-BFA8-483183BEF145}">
  <ds:schemaRefs>
    <ds:schemaRef ds:uri="http://schemas.microsoft.com/office/2006/metadata/properties"/>
    <ds:schemaRef ds:uri="8b4e1e00-feea-4cf4-be48-9480867486cb"/>
    <ds:schemaRef ds:uri="6dfa5379-9d23-4af9-82e9-c00c55a62303"/>
    <ds:schemaRef ds:uri="http://purl.org/dc/dcmitype/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2558</TotalTime>
  <Words>430</Words>
  <Application>Microsoft Office PowerPoint</Application>
  <PresentationFormat>A4 (210 x 297 mm)</PresentationFormat>
  <Paragraphs>72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Lysbildetitler</vt:lpstr>
      </vt:variant>
      <vt:variant>
        <vt:i4>7</vt:i4>
      </vt:variant>
    </vt:vector>
  </HeadingPairs>
  <TitlesOfParts>
    <vt:vector size="8" baseType="lpstr">
      <vt:lpstr>Egendefinert utforming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Håvard Espelund</dc:creator>
  <cp:lastModifiedBy>Hallgeir Are Olsen</cp:lastModifiedBy>
  <cp:revision>9</cp:revision>
  <cp:lastPrinted>2019-06-03T09:00:38Z</cp:lastPrinted>
  <dcterms:created xsi:type="dcterms:W3CDTF">2019-05-02T13:19:57Z</dcterms:created>
  <dcterms:modified xsi:type="dcterms:W3CDTF">2022-08-25T11:29:07Z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0x0101003D3B9DCBCC1BD24C9515612CF0FD0D88</vt:lpwstr>
  </property>
  <property fmtid="{D5CDD505-2E9C-101B-9397-08002B2CF9AE}" pid="3" name="MediaServiceImageTags">
    <vt:lpwstr/>
  </property>
  <property fmtid="{D5CDD505-2E9C-101B-9397-08002B2CF9AE}" pid="4" name="Filtermerking">
    <vt:lpwstr>1187;#Infrastruktur del 3 - 34. Infrastruktur|ad46bc6e-9457-4c2f-8995-f0d424360cfa;#1211;#Infrastruktur del 3 - T7. ERTMS|2313879e-6000-45b7-9aec-70770315f1f5;#842;#For studiet|c2576d9b-0f9b-46d0-a9c8-680ee3698cbb;#1075;#PowerPoint|25b2e426-ed06-4a65-9b33-1cdfdf203b59</vt:lpwstr>
  </property>
</Properties>
</file>